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5"/>
  </p:notesMasterIdLst>
  <p:sldIdLst>
    <p:sldId id="256" r:id="rId2"/>
    <p:sldId id="257" r:id="rId3"/>
    <p:sldId id="258" r:id="rId4"/>
    <p:sldId id="260" r:id="rId5"/>
    <p:sldId id="259" r:id="rId6"/>
    <p:sldId id="261" r:id="rId7"/>
    <p:sldId id="268" r:id="rId8"/>
    <p:sldId id="262" r:id="rId9"/>
    <p:sldId id="271" r:id="rId10"/>
    <p:sldId id="264" r:id="rId11"/>
    <p:sldId id="265" r:id="rId12"/>
    <p:sldId id="266"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7FEAAA-23FE-4E29-B939-BC761B59320C}" v="21" dt="2024-04-28T06:32:46.681"/>
    <p1510:client id="{B1F7F250-EBEF-45FD-9B8C-9333FD91B80A}" v="195" dt="2024-04-28T05:54:46.806"/>
    <p1510:client id="{D89A4B5B-8FA0-4CD0-BB52-003DA4A1DDB7}" v="574" dt="2024-04-28T15:15:51.168"/>
    <p1510:client id="{DAE06E15-648C-4642-804C-FDAC9BF60E17}" v="20" dt="2024-04-28T05:59:26.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udhvinath Reddy Katha" userId="20d96876404e4262" providerId="Windows Live" clId="Web-{B1F7F250-EBEF-45FD-9B8C-9333FD91B80A}"/>
    <pc:docChg chg="addSld delSld modSld">
      <pc:chgData name="Prudhvinath Reddy Katha" userId="20d96876404e4262" providerId="Windows Live" clId="Web-{B1F7F250-EBEF-45FD-9B8C-9333FD91B80A}" dt="2024-04-28T05:54:46.806" v="245"/>
      <pc:docMkLst>
        <pc:docMk/>
      </pc:docMkLst>
      <pc:sldChg chg="modSp">
        <pc:chgData name="Prudhvinath Reddy Katha" userId="20d96876404e4262" providerId="Windows Live" clId="Web-{B1F7F250-EBEF-45FD-9B8C-9333FD91B80A}" dt="2024-04-28T05:32:55.457" v="142" actId="20577"/>
        <pc:sldMkLst>
          <pc:docMk/>
          <pc:sldMk cId="1874057068" sldId="256"/>
        </pc:sldMkLst>
        <pc:spChg chg="mod ord">
          <ac:chgData name="Prudhvinath Reddy Katha" userId="20d96876404e4262" providerId="Windows Live" clId="Web-{B1F7F250-EBEF-45FD-9B8C-9333FD91B80A}" dt="2024-04-28T05:21:29.990" v="10" actId="14100"/>
          <ac:spMkLst>
            <pc:docMk/>
            <pc:sldMk cId="1874057068" sldId="256"/>
            <ac:spMk id="2" creationId="{07C7783C-D7A9-F8A9-A8EE-8917B336FDFE}"/>
          </ac:spMkLst>
        </pc:spChg>
        <pc:spChg chg="mod">
          <ac:chgData name="Prudhvinath Reddy Katha" userId="20d96876404e4262" providerId="Windows Live" clId="Web-{B1F7F250-EBEF-45FD-9B8C-9333FD91B80A}" dt="2024-04-28T05:32:55.457" v="142" actId="20577"/>
          <ac:spMkLst>
            <pc:docMk/>
            <pc:sldMk cId="1874057068" sldId="256"/>
            <ac:spMk id="3" creationId="{20799B12-5F0B-270E-41A9-EAF29F8E2155}"/>
          </ac:spMkLst>
        </pc:spChg>
        <pc:picChg chg="ord">
          <ac:chgData name="Prudhvinath Reddy Katha" userId="20d96876404e4262" providerId="Windows Live" clId="Web-{B1F7F250-EBEF-45FD-9B8C-9333FD91B80A}" dt="2024-04-28T05:20:56.176" v="4"/>
          <ac:picMkLst>
            <pc:docMk/>
            <pc:sldMk cId="1874057068" sldId="256"/>
            <ac:picMk id="4" creationId="{1F632B35-68D1-37BB-7E3B-F29B1AA9DBA7}"/>
          </ac:picMkLst>
        </pc:picChg>
      </pc:sldChg>
      <pc:sldChg chg="modSp">
        <pc:chgData name="Prudhvinath Reddy Katha" userId="20d96876404e4262" providerId="Windows Live" clId="Web-{B1F7F250-EBEF-45FD-9B8C-9333FD91B80A}" dt="2024-04-28T05:33:36.698" v="147" actId="14100"/>
        <pc:sldMkLst>
          <pc:docMk/>
          <pc:sldMk cId="3887351039" sldId="257"/>
        </pc:sldMkLst>
        <pc:graphicFrameChg chg="mod modGraphic">
          <ac:chgData name="Prudhvinath Reddy Katha" userId="20d96876404e4262" providerId="Windows Live" clId="Web-{B1F7F250-EBEF-45FD-9B8C-9333FD91B80A}" dt="2024-04-28T05:33:36.698" v="147" actId="14100"/>
          <ac:graphicFrameMkLst>
            <pc:docMk/>
            <pc:sldMk cId="3887351039" sldId="257"/>
            <ac:graphicFrameMk id="8" creationId="{383F3877-E245-DA72-6A72-AE7CA513C357}"/>
          </ac:graphicFrameMkLst>
        </pc:graphicFrameChg>
      </pc:sldChg>
      <pc:sldChg chg="modSp">
        <pc:chgData name="Prudhvinath Reddy Katha" userId="20d96876404e4262" providerId="Windows Live" clId="Web-{B1F7F250-EBEF-45FD-9B8C-9333FD91B80A}" dt="2024-04-28T05:35:05.701" v="159" actId="1076"/>
        <pc:sldMkLst>
          <pc:docMk/>
          <pc:sldMk cId="1033032367" sldId="258"/>
        </pc:sldMkLst>
        <pc:spChg chg="mod">
          <ac:chgData name="Prudhvinath Reddy Katha" userId="20d96876404e4262" providerId="Windows Live" clId="Web-{B1F7F250-EBEF-45FD-9B8C-9333FD91B80A}" dt="2024-04-28T05:34:29.497" v="157" actId="1076"/>
          <ac:spMkLst>
            <pc:docMk/>
            <pc:sldMk cId="1033032367" sldId="258"/>
            <ac:spMk id="2" creationId="{822581ED-8AF3-3D17-EA30-2432C5CB4BDC}"/>
          </ac:spMkLst>
        </pc:spChg>
        <pc:graphicFrameChg chg="mod modGraphic">
          <ac:chgData name="Prudhvinath Reddy Katha" userId="20d96876404e4262" providerId="Windows Live" clId="Web-{B1F7F250-EBEF-45FD-9B8C-9333FD91B80A}" dt="2024-04-28T05:35:05.701" v="159" actId="1076"/>
          <ac:graphicFrameMkLst>
            <pc:docMk/>
            <pc:sldMk cId="1033032367" sldId="258"/>
            <ac:graphicFrameMk id="15" creationId="{E9F2A24B-723B-CC2D-1D0C-51274DD8E2EE}"/>
          </ac:graphicFrameMkLst>
        </pc:graphicFrameChg>
      </pc:sldChg>
      <pc:sldChg chg="modSp">
        <pc:chgData name="Prudhvinath Reddy Katha" userId="20d96876404e4262" providerId="Windows Live" clId="Web-{B1F7F250-EBEF-45FD-9B8C-9333FD91B80A}" dt="2024-04-28T05:48:51.748" v="201" actId="1076"/>
        <pc:sldMkLst>
          <pc:docMk/>
          <pc:sldMk cId="3122165194" sldId="259"/>
        </pc:sldMkLst>
        <pc:spChg chg="mod">
          <ac:chgData name="Prudhvinath Reddy Katha" userId="20d96876404e4262" providerId="Windows Live" clId="Web-{B1F7F250-EBEF-45FD-9B8C-9333FD91B80A}" dt="2024-04-28T05:48:51.748" v="201" actId="1076"/>
          <ac:spMkLst>
            <pc:docMk/>
            <pc:sldMk cId="3122165194" sldId="259"/>
            <ac:spMk id="2" creationId="{822581ED-8AF3-3D17-EA30-2432C5CB4BDC}"/>
          </ac:spMkLst>
        </pc:spChg>
        <pc:spChg chg="mod">
          <ac:chgData name="Prudhvinath Reddy Katha" userId="20d96876404e4262" providerId="Windows Live" clId="Web-{B1F7F250-EBEF-45FD-9B8C-9333FD91B80A}" dt="2024-04-28T05:48:28.732" v="197" actId="20577"/>
          <ac:spMkLst>
            <pc:docMk/>
            <pc:sldMk cId="3122165194" sldId="259"/>
            <ac:spMk id="3" creationId="{03D5BF11-71F1-D288-BC4D-A4A0CD887190}"/>
          </ac:spMkLst>
        </pc:spChg>
      </pc:sldChg>
      <pc:sldChg chg="addSp delSp modSp">
        <pc:chgData name="Prudhvinath Reddy Katha" userId="20d96876404e4262" providerId="Windows Live" clId="Web-{B1F7F250-EBEF-45FD-9B8C-9333FD91B80A}" dt="2024-04-28T05:39:49.587" v="195" actId="14100"/>
        <pc:sldMkLst>
          <pc:docMk/>
          <pc:sldMk cId="1023813780" sldId="260"/>
        </pc:sldMkLst>
        <pc:spChg chg="mod">
          <ac:chgData name="Prudhvinath Reddy Katha" userId="20d96876404e4262" providerId="Windows Live" clId="Web-{B1F7F250-EBEF-45FD-9B8C-9333FD91B80A}" dt="2024-04-28T05:38:39.928" v="177" actId="1076"/>
          <ac:spMkLst>
            <pc:docMk/>
            <pc:sldMk cId="1023813780" sldId="260"/>
            <ac:spMk id="2" creationId="{822581ED-8AF3-3D17-EA30-2432C5CB4BDC}"/>
          </ac:spMkLst>
        </pc:spChg>
        <pc:spChg chg="del">
          <ac:chgData name="Prudhvinath Reddy Katha" userId="20d96876404e4262" providerId="Windows Live" clId="Web-{B1F7F250-EBEF-45FD-9B8C-9333FD91B80A}" dt="2024-04-28T05:37:38.409" v="175"/>
          <ac:spMkLst>
            <pc:docMk/>
            <pc:sldMk cId="1023813780" sldId="260"/>
            <ac:spMk id="12" creationId="{A39C7114-BEDD-41AE-8645-0502136A65FA}"/>
          </ac:spMkLst>
        </pc:spChg>
        <pc:spChg chg="del">
          <ac:chgData name="Prudhvinath Reddy Katha" userId="20d96876404e4262" providerId="Windows Live" clId="Web-{B1F7F250-EBEF-45FD-9B8C-9333FD91B80A}" dt="2024-04-28T05:37:38.409" v="175"/>
          <ac:spMkLst>
            <pc:docMk/>
            <pc:sldMk cId="1023813780" sldId="260"/>
            <ac:spMk id="17" creationId="{10788713-47AB-476F-935B-5FD2B5365BBB}"/>
          </ac:spMkLst>
        </pc:spChg>
        <pc:spChg chg="del">
          <ac:chgData name="Prudhvinath Reddy Katha" userId="20d96876404e4262" providerId="Windows Live" clId="Web-{B1F7F250-EBEF-45FD-9B8C-9333FD91B80A}" dt="2024-04-28T05:37:38.409" v="175"/>
          <ac:spMkLst>
            <pc:docMk/>
            <pc:sldMk cId="1023813780" sldId="260"/>
            <ac:spMk id="18" creationId="{7F914DDC-D2A9-4C86-B057-CDBB8F174201}"/>
          </ac:spMkLst>
        </pc:spChg>
        <pc:spChg chg="mod">
          <ac:chgData name="Prudhvinath Reddy Katha" userId="20d96876404e4262" providerId="Windows Live" clId="Web-{B1F7F250-EBEF-45FD-9B8C-9333FD91B80A}" dt="2024-04-28T05:39:49.587" v="195" actId="14100"/>
          <ac:spMkLst>
            <pc:docMk/>
            <pc:sldMk cId="1023813780" sldId="260"/>
            <ac:spMk id="19" creationId="{03D5BF11-71F1-D288-BC4D-A4A0CD887190}"/>
          </ac:spMkLst>
        </pc:spChg>
        <pc:spChg chg="add">
          <ac:chgData name="Prudhvinath Reddy Katha" userId="20d96876404e4262" providerId="Windows Live" clId="Web-{B1F7F250-EBEF-45FD-9B8C-9333FD91B80A}" dt="2024-04-28T05:37:38.409" v="175"/>
          <ac:spMkLst>
            <pc:docMk/>
            <pc:sldMk cId="1023813780" sldId="260"/>
            <ac:spMk id="24" creationId="{90FE9CC2-BA24-47CD-AE5E-A6BB2A464C75}"/>
          </ac:spMkLst>
        </pc:spChg>
        <pc:spChg chg="add">
          <ac:chgData name="Prudhvinath Reddy Katha" userId="20d96876404e4262" providerId="Windows Live" clId="Web-{B1F7F250-EBEF-45FD-9B8C-9333FD91B80A}" dt="2024-04-28T05:37:38.409" v="175"/>
          <ac:spMkLst>
            <pc:docMk/>
            <pc:sldMk cId="1023813780" sldId="260"/>
            <ac:spMk id="26" creationId="{3840EA77-E10C-4170-BBB0-CE0419050FD2}"/>
          </ac:spMkLst>
        </pc:spChg>
        <pc:spChg chg="add">
          <ac:chgData name="Prudhvinath Reddy Katha" userId="20d96876404e4262" providerId="Windows Live" clId="Web-{B1F7F250-EBEF-45FD-9B8C-9333FD91B80A}" dt="2024-04-28T05:37:38.409" v="175"/>
          <ac:spMkLst>
            <pc:docMk/>
            <pc:sldMk cId="1023813780" sldId="260"/>
            <ac:spMk id="28" creationId="{53B5E4CD-D48B-4BA2-A183-C7F932AA6E05}"/>
          </ac:spMkLst>
        </pc:spChg>
      </pc:sldChg>
      <pc:sldChg chg="modSp">
        <pc:chgData name="Prudhvinath Reddy Katha" userId="20d96876404e4262" providerId="Windows Live" clId="Web-{B1F7F250-EBEF-45FD-9B8C-9333FD91B80A}" dt="2024-04-28T05:50:20.360" v="206" actId="20577"/>
        <pc:sldMkLst>
          <pc:docMk/>
          <pc:sldMk cId="3873571454" sldId="261"/>
        </pc:sldMkLst>
        <pc:spChg chg="mod">
          <ac:chgData name="Prudhvinath Reddy Katha" userId="20d96876404e4262" providerId="Windows Live" clId="Web-{B1F7F250-EBEF-45FD-9B8C-9333FD91B80A}" dt="2024-04-28T05:50:20.360" v="206" actId="20577"/>
          <ac:spMkLst>
            <pc:docMk/>
            <pc:sldMk cId="3873571454" sldId="261"/>
            <ac:spMk id="2" creationId="{822581ED-8AF3-3D17-EA30-2432C5CB4BDC}"/>
          </ac:spMkLst>
        </pc:spChg>
        <pc:graphicFrameChg chg="mod modGraphic">
          <ac:chgData name="Prudhvinath Reddy Katha" userId="20d96876404e4262" providerId="Windows Live" clId="Web-{B1F7F250-EBEF-45FD-9B8C-9333FD91B80A}" dt="2024-04-28T05:49:55.235" v="204" actId="20577"/>
          <ac:graphicFrameMkLst>
            <pc:docMk/>
            <pc:sldMk cId="3873571454" sldId="261"/>
            <ac:graphicFrameMk id="5" creationId="{D9F4E070-FB84-44FC-0FDB-51B1347AF433}"/>
          </ac:graphicFrameMkLst>
        </pc:graphicFrameChg>
      </pc:sldChg>
      <pc:sldChg chg="modSp">
        <pc:chgData name="Prudhvinath Reddy Katha" userId="20d96876404e4262" providerId="Windows Live" clId="Web-{B1F7F250-EBEF-45FD-9B8C-9333FD91B80A}" dt="2024-04-28T05:50:43.627" v="210" actId="20577"/>
        <pc:sldMkLst>
          <pc:docMk/>
          <pc:sldMk cId="2161968831" sldId="262"/>
        </pc:sldMkLst>
        <pc:spChg chg="mod">
          <ac:chgData name="Prudhvinath Reddy Katha" userId="20d96876404e4262" providerId="Windows Live" clId="Web-{B1F7F250-EBEF-45FD-9B8C-9333FD91B80A}" dt="2024-04-28T05:50:43.627" v="210" actId="20577"/>
          <ac:spMkLst>
            <pc:docMk/>
            <pc:sldMk cId="2161968831" sldId="262"/>
            <ac:spMk id="2" creationId="{822581ED-8AF3-3D17-EA30-2432C5CB4BDC}"/>
          </ac:spMkLst>
        </pc:spChg>
      </pc:sldChg>
      <pc:sldChg chg="modSp del">
        <pc:chgData name="Prudhvinath Reddy Katha" userId="20d96876404e4262" providerId="Windows Live" clId="Web-{B1F7F250-EBEF-45FD-9B8C-9333FD91B80A}" dt="2024-04-28T05:52:28.927" v="227"/>
        <pc:sldMkLst>
          <pc:docMk/>
          <pc:sldMk cId="2243244884" sldId="263"/>
        </pc:sldMkLst>
        <pc:spChg chg="mod">
          <ac:chgData name="Prudhvinath Reddy Katha" userId="20d96876404e4262" providerId="Windows Live" clId="Web-{B1F7F250-EBEF-45FD-9B8C-9333FD91B80A}" dt="2024-04-28T05:50:52.955" v="211" actId="20577"/>
          <ac:spMkLst>
            <pc:docMk/>
            <pc:sldMk cId="2243244884" sldId="263"/>
            <ac:spMk id="2" creationId="{822581ED-8AF3-3D17-EA30-2432C5CB4BDC}"/>
          </ac:spMkLst>
        </pc:spChg>
      </pc:sldChg>
      <pc:sldChg chg="modSp modNotes">
        <pc:chgData name="Prudhvinath Reddy Katha" userId="20d96876404e4262" providerId="Windows Live" clId="Web-{B1F7F250-EBEF-45FD-9B8C-9333FD91B80A}" dt="2024-04-28T05:53:00.803" v="233" actId="14100"/>
        <pc:sldMkLst>
          <pc:docMk/>
          <pc:sldMk cId="4108204230" sldId="264"/>
        </pc:sldMkLst>
        <pc:spChg chg="mod">
          <ac:chgData name="Prudhvinath Reddy Katha" userId="20d96876404e4262" providerId="Windows Live" clId="Web-{B1F7F250-EBEF-45FD-9B8C-9333FD91B80A}" dt="2024-04-28T05:52:49.756" v="232" actId="20577"/>
          <ac:spMkLst>
            <pc:docMk/>
            <pc:sldMk cId="4108204230" sldId="264"/>
            <ac:spMk id="2" creationId="{822581ED-8AF3-3D17-EA30-2432C5CB4BDC}"/>
          </ac:spMkLst>
        </pc:spChg>
        <pc:graphicFrameChg chg="mod">
          <ac:chgData name="Prudhvinath Reddy Katha" userId="20d96876404e4262" providerId="Windows Live" clId="Web-{B1F7F250-EBEF-45FD-9B8C-9333FD91B80A}" dt="2024-04-28T05:53:00.803" v="233" actId="14100"/>
          <ac:graphicFrameMkLst>
            <pc:docMk/>
            <pc:sldMk cId="4108204230" sldId="264"/>
            <ac:graphicFrameMk id="7" creationId="{25CC8CBA-47CE-2004-7CDB-C9EAECBC759C}"/>
          </ac:graphicFrameMkLst>
        </pc:graphicFrameChg>
      </pc:sldChg>
      <pc:sldChg chg="addSp delSp modSp">
        <pc:chgData name="Prudhvinath Reddy Katha" userId="20d96876404e4262" providerId="Windows Live" clId="Web-{B1F7F250-EBEF-45FD-9B8C-9333FD91B80A}" dt="2024-04-28T05:54:46.806" v="245"/>
        <pc:sldMkLst>
          <pc:docMk/>
          <pc:sldMk cId="3856291515" sldId="265"/>
        </pc:sldMkLst>
        <pc:spChg chg="mod">
          <ac:chgData name="Prudhvinath Reddy Katha" userId="20d96876404e4262" providerId="Windows Live" clId="Web-{B1F7F250-EBEF-45FD-9B8C-9333FD91B80A}" dt="2024-04-28T05:53:54.461" v="234"/>
          <ac:spMkLst>
            <pc:docMk/>
            <pc:sldMk cId="3856291515" sldId="265"/>
            <ac:spMk id="2" creationId="{822581ED-8AF3-3D17-EA30-2432C5CB4BDC}"/>
          </ac:spMkLst>
        </pc:spChg>
        <pc:spChg chg="del">
          <ac:chgData name="Prudhvinath Reddy Katha" userId="20d96876404e4262" providerId="Windows Live" clId="Web-{B1F7F250-EBEF-45FD-9B8C-9333FD91B80A}" dt="2024-04-28T05:53:54.461" v="234"/>
          <ac:spMkLst>
            <pc:docMk/>
            <pc:sldMk cId="3856291515" sldId="265"/>
            <ac:spMk id="3" creationId="{03D5BF11-71F1-D288-BC4D-A4A0CD887190}"/>
          </ac:spMkLst>
        </pc:spChg>
        <pc:spChg chg="del">
          <ac:chgData name="Prudhvinath Reddy Katha" userId="20d96876404e4262" providerId="Windows Live" clId="Web-{B1F7F250-EBEF-45FD-9B8C-9333FD91B80A}" dt="2024-04-28T05:53:54.461" v="234"/>
          <ac:spMkLst>
            <pc:docMk/>
            <pc:sldMk cId="3856291515" sldId="265"/>
            <ac:spMk id="8" creationId="{13BF1CB8-C4D2-46A7-900D-7B057EBD241F}"/>
          </ac:spMkLst>
        </pc:spChg>
        <pc:spChg chg="del">
          <ac:chgData name="Prudhvinath Reddy Katha" userId="20d96876404e4262" providerId="Windows Live" clId="Web-{B1F7F250-EBEF-45FD-9B8C-9333FD91B80A}" dt="2024-04-28T05:53:54.461" v="234"/>
          <ac:spMkLst>
            <pc:docMk/>
            <pc:sldMk cId="3856291515" sldId="265"/>
            <ac:spMk id="10" creationId="{8047ED37-AD62-4555-A369-81CC3152B499}"/>
          </ac:spMkLst>
        </pc:spChg>
        <pc:spChg chg="add del">
          <ac:chgData name="Prudhvinath Reddy Katha" userId="20d96876404e4262" providerId="Windows Live" clId="Web-{B1F7F250-EBEF-45FD-9B8C-9333FD91B80A}" dt="2024-04-28T05:54:46.806" v="245"/>
          <ac:spMkLst>
            <pc:docMk/>
            <pc:sldMk cId="3856291515" sldId="265"/>
            <ac:spMk id="16" creationId="{AAE8BDD1-BA6D-4C57-BE22-BBE4A6F006F1}"/>
          </ac:spMkLst>
        </pc:spChg>
        <pc:spChg chg="add del">
          <ac:chgData name="Prudhvinath Reddy Katha" userId="20d96876404e4262" providerId="Windows Live" clId="Web-{B1F7F250-EBEF-45FD-9B8C-9333FD91B80A}" dt="2024-04-28T05:54:46.806" v="245"/>
          <ac:spMkLst>
            <pc:docMk/>
            <pc:sldMk cId="3856291515" sldId="265"/>
            <ac:spMk id="18" creationId="{C67669C8-6167-4A30-AD4E-0215E64832E2}"/>
          </ac:spMkLst>
        </pc:spChg>
        <pc:spChg chg="add del">
          <ac:chgData name="Prudhvinath Reddy Katha" userId="20d96876404e4262" providerId="Windows Live" clId="Web-{B1F7F250-EBEF-45FD-9B8C-9333FD91B80A}" dt="2024-04-28T05:54:44.540" v="242"/>
          <ac:spMkLst>
            <pc:docMk/>
            <pc:sldMk cId="3856291515" sldId="265"/>
            <ac:spMk id="23" creationId="{4F4EB669-EE7A-468E-A94E-4C78EDCF3271}"/>
          </ac:spMkLst>
        </pc:spChg>
        <pc:spChg chg="add del">
          <ac:chgData name="Prudhvinath Reddy Katha" userId="20d96876404e4262" providerId="Windows Live" clId="Web-{B1F7F250-EBEF-45FD-9B8C-9333FD91B80A}" dt="2024-04-28T05:54:46.806" v="244"/>
          <ac:spMkLst>
            <pc:docMk/>
            <pc:sldMk cId="3856291515" sldId="265"/>
            <ac:spMk id="25" creationId="{4F4EB669-EE7A-468E-A94E-4C78EDCF3271}"/>
          </ac:spMkLst>
        </pc:spChg>
        <pc:spChg chg="add">
          <ac:chgData name="Prudhvinath Reddy Katha" userId="20d96876404e4262" providerId="Windows Live" clId="Web-{B1F7F250-EBEF-45FD-9B8C-9333FD91B80A}" dt="2024-04-28T05:54:46.806" v="245"/>
          <ac:spMkLst>
            <pc:docMk/>
            <pc:sldMk cId="3856291515" sldId="265"/>
            <ac:spMk id="27" creationId="{4F4EB669-EE7A-468E-A94E-4C78EDCF3271}"/>
          </ac:spMkLst>
        </pc:spChg>
        <pc:graphicFrameChg chg="add modGraphic">
          <ac:chgData name="Prudhvinath Reddy Katha" userId="20d96876404e4262" providerId="Windows Live" clId="Web-{B1F7F250-EBEF-45FD-9B8C-9333FD91B80A}" dt="2024-04-28T05:54:32.649" v="240" actId="20577"/>
          <ac:graphicFrameMkLst>
            <pc:docMk/>
            <pc:sldMk cId="3856291515" sldId="265"/>
            <ac:graphicFrameMk id="12" creationId="{DD216051-433A-0882-32E2-A451027A1A8F}"/>
          </ac:graphicFrameMkLst>
        </pc:graphicFrameChg>
      </pc:sldChg>
      <pc:sldChg chg="modSp">
        <pc:chgData name="Prudhvinath Reddy Katha" userId="20d96876404e4262" providerId="Windows Live" clId="Web-{B1F7F250-EBEF-45FD-9B8C-9333FD91B80A}" dt="2024-04-28T05:28:58.022" v="104" actId="14100"/>
        <pc:sldMkLst>
          <pc:docMk/>
          <pc:sldMk cId="3465205240" sldId="266"/>
        </pc:sldMkLst>
        <pc:spChg chg="mod">
          <ac:chgData name="Prudhvinath Reddy Katha" userId="20d96876404e4262" providerId="Windows Live" clId="Web-{B1F7F250-EBEF-45FD-9B8C-9333FD91B80A}" dt="2024-04-28T05:28:58.022" v="104" actId="14100"/>
          <ac:spMkLst>
            <pc:docMk/>
            <pc:sldMk cId="3465205240" sldId="266"/>
            <ac:spMk id="3" creationId="{03D5BF11-71F1-D288-BC4D-A4A0CD887190}"/>
          </ac:spMkLst>
        </pc:spChg>
      </pc:sldChg>
      <pc:sldChg chg="modSp">
        <pc:chgData name="Prudhvinath Reddy Katha" userId="20d96876404e4262" providerId="Windows Live" clId="Web-{B1F7F250-EBEF-45FD-9B8C-9333FD91B80A}" dt="2024-04-28T05:50:32.720" v="208" actId="20577"/>
        <pc:sldMkLst>
          <pc:docMk/>
          <pc:sldMk cId="2224588158" sldId="268"/>
        </pc:sldMkLst>
        <pc:spChg chg="mod">
          <ac:chgData name="Prudhvinath Reddy Katha" userId="20d96876404e4262" providerId="Windows Live" clId="Web-{B1F7F250-EBEF-45FD-9B8C-9333FD91B80A}" dt="2024-04-28T05:50:32.720" v="208" actId="20577"/>
          <ac:spMkLst>
            <pc:docMk/>
            <pc:sldMk cId="2224588158" sldId="268"/>
            <ac:spMk id="2" creationId="{F88D1D14-56EA-B6A9-14DA-A5D94F80A74C}"/>
          </ac:spMkLst>
        </pc:spChg>
        <pc:graphicFrameChg chg="mod modGraphic">
          <ac:chgData name="Prudhvinath Reddy Katha" userId="20d96876404e4262" providerId="Windows Live" clId="Web-{B1F7F250-EBEF-45FD-9B8C-9333FD91B80A}" dt="2024-04-28T05:31:05.089" v="118" actId="20577"/>
          <ac:graphicFrameMkLst>
            <pc:docMk/>
            <pc:sldMk cId="2224588158" sldId="268"/>
            <ac:graphicFrameMk id="5" creationId="{30CF0DCC-0A2C-EBFA-B428-7BCAB1748A54}"/>
          </ac:graphicFrameMkLst>
        </pc:graphicFrameChg>
      </pc:sldChg>
      <pc:sldChg chg="addSp delSp modSp new mod setBg modClrScheme chgLayout">
        <pc:chgData name="Prudhvinath Reddy Katha" userId="20d96876404e4262" providerId="Windows Live" clId="Web-{B1F7F250-EBEF-45FD-9B8C-9333FD91B80A}" dt="2024-04-28T05:27:44.426" v="98" actId="1076"/>
        <pc:sldMkLst>
          <pc:docMk/>
          <pc:sldMk cId="2031101482" sldId="269"/>
        </pc:sldMkLst>
        <pc:spChg chg="mod ord">
          <ac:chgData name="Prudhvinath Reddy Katha" userId="20d96876404e4262" providerId="Windows Live" clId="Web-{B1F7F250-EBEF-45FD-9B8C-9333FD91B80A}" dt="2024-04-28T05:27:44.426" v="98" actId="1076"/>
          <ac:spMkLst>
            <pc:docMk/>
            <pc:sldMk cId="2031101482" sldId="269"/>
            <ac:spMk id="2" creationId="{A75266CC-CA8D-40CD-8C9C-6DF09EBD57E0}"/>
          </ac:spMkLst>
        </pc:spChg>
        <pc:spChg chg="del">
          <ac:chgData name="Prudhvinath Reddy Katha" userId="20d96876404e4262" providerId="Windows Live" clId="Web-{B1F7F250-EBEF-45FD-9B8C-9333FD91B80A}" dt="2024-04-28T05:24:43.501" v="32"/>
          <ac:spMkLst>
            <pc:docMk/>
            <pc:sldMk cId="2031101482" sldId="269"/>
            <ac:spMk id="3" creationId="{3573B886-2D29-1CF7-8AD4-5863C335AE58}"/>
          </ac:spMkLst>
        </pc:spChg>
        <pc:spChg chg="add mod">
          <ac:chgData name="Prudhvinath Reddy Katha" userId="20d96876404e4262" providerId="Windows Live" clId="Web-{B1F7F250-EBEF-45FD-9B8C-9333FD91B80A}" dt="2024-04-28T05:27:31.238" v="96" actId="20577"/>
          <ac:spMkLst>
            <pc:docMk/>
            <pc:sldMk cId="2031101482" sldId="269"/>
            <ac:spMk id="5" creationId="{9096BF90-B5F9-71C4-9CF6-31E60D431359}"/>
          </ac:spMkLst>
        </pc:spChg>
        <pc:spChg chg="add">
          <ac:chgData name="Prudhvinath Reddy Katha" userId="20d96876404e4262" providerId="Windows Live" clId="Web-{B1F7F250-EBEF-45FD-9B8C-9333FD91B80A}" dt="2024-04-28T05:24:58.158" v="33"/>
          <ac:spMkLst>
            <pc:docMk/>
            <pc:sldMk cId="2031101482" sldId="269"/>
            <ac:spMk id="7" creationId="{AEF0F480-AC05-4FED-9090-797A1AA65C7F}"/>
          </ac:spMkLst>
        </pc:spChg>
        <pc:spChg chg="add">
          <ac:chgData name="Prudhvinath Reddy Katha" userId="20d96876404e4262" providerId="Windows Live" clId="Web-{B1F7F250-EBEF-45FD-9B8C-9333FD91B80A}" dt="2024-04-28T05:24:58.158" v="33"/>
          <ac:spMkLst>
            <pc:docMk/>
            <pc:sldMk cId="2031101482" sldId="269"/>
            <ac:spMk id="9" creationId="{295D3A5B-8711-48A3-ABD6-39982B1748C8}"/>
          </ac:spMkLst>
        </pc:spChg>
      </pc:sldChg>
      <pc:sldChg chg="new del">
        <pc:chgData name="Prudhvinath Reddy Katha" userId="20d96876404e4262" providerId="Windows Live" clId="Web-{B1F7F250-EBEF-45FD-9B8C-9333FD91B80A}" dt="2024-04-28T05:36:47.079" v="174"/>
        <pc:sldMkLst>
          <pc:docMk/>
          <pc:sldMk cId="46507720" sldId="270"/>
        </pc:sldMkLst>
      </pc:sldChg>
      <pc:sldChg chg="add del replId">
        <pc:chgData name="Prudhvinath Reddy Katha" userId="20d96876404e4262" providerId="Windows Live" clId="Web-{B1F7F250-EBEF-45FD-9B8C-9333FD91B80A}" dt="2024-04-28T05:29:23.570" v="108"/>
        <pc:sldMkLst>
          <pc:docMk/>
          <pc:sldMk cId="3562058481" sldId="270"/>
        </pc:sldMkLst>
      </pc:sldChg>
      <pc:sldChg chg="modSp new">
        <pc:chgData name="Prudhvinath Reddy Katha" userId="20d96876404e4262" providerId="Windows Live" clId="Web-{B1F7F250-EBEF-45FD-9B8C-9333FD91B80A}" dt="2024-04-28T05:52:26.567" v="226" actId="14100"/>
        <pc:sldMkLst>
          <pc:docMk/>
          <pc:sldMk cId="3840521211" sldId="270"/>
        </pc:sldMkLst>
        <pc:spChg chg="mod">
          <ac:chgData name="Prudhvinath Reddy Katha" userId="20d96876404e4262" providerId="Windows Live" clId="Web-{B1F7F250-EBEF-45FD-9B8C-9333FD91B80A}" dt="2024-04-28T05:52:16.333" v="224" actId="14100"/>
          <ac:spMkLst>
            <pc:docMk/>
            <pc:sldMk cId="3840521211" sldId="270"/>
            <ac:spMk id="2" creationId="{D967BABF-2366-3E06-8862-62675AA9BEBB}"/>
          </ac:spMkLst>
        </pc:spChg>
        <pc:spChg chg="mod">
          <ac:chgData name="Prudhvinath Reddy Katha" userId="20d96876404e4262" providerId="Windows Live" clId="Web-{B1F7F250-EBEF-45FD-9B8C-9333FD91B80A}" dt="2024-04-28T05:52:21.067" v="225" actId="14100"/>
          <ac:spMkLst>
            <pc:docMk/>
            <pc:sldMk cId="3840521211" sldId="270"/>
            <ac:spMk id="3" creationId="{E164F28C-0E60-A1F0-D75A-ABEDA5BDD176}"/>
          </ac:spMkLst>
        </pc:spChg>
        <pc:spChg chg="mod">
          <ac:chgData name="Prudhvinath Reddy Katha" userId="20d96876404e4262" providerId="Windows Live" clId="Web-{B1F7F250-EBEF-45FD-9B8C-9333FD91B80A}" dt="2024-04-28T05:52:26.567" v="226" actId="14100"/>
          <ac:spMkLst>
            <pc:docMk/>
            <pc:sldMk cId="3840521211" sldId="270"/>
            <ac:spMk id="4" creationId="{1A1C29BB-8009-770B-C0F5-2792C9D31323}"/>
          </ac:spMkLst>
        </pc:spChg>
      </pc:sldChg>
      <pc:sldChg chg="add del replId">
        <pc:chgData name="Prudhvinath Reddy Katha" userId="20d96876404e4262" providerId="Windows Live" clId="Web-{B1F7F250-EBEF-45FD-9B8C-9333FD91B80A}" dt="2024-04-28T05:29:20.960" v="107"/>
        <pc:sldMkLst>
          <pc:docMk/>
          <pc:sldMk cId="20458543" sldId="271"/>
        </pc:sldMkLst>
      </pc:sldChg>
    </pc:docChg>
  </pc:docChgLst>
  <pc:docChgLst>
    <pc:chgData name="bhanu k" userId="0fbba1afb8388445" providerId="LiveId" clId="{D89A4B5B-8FA0-4CD0-BB52-003DA4A1DDB7}"/>
    <pc:docChg chg="undo custSel addSld delSld modSld sldOrd">
      <pc:chgData name="bhanu k" userId="0fbba1afb8388445" providerId="LiveId" clId="{D89A4B5B-8FA0-4CD0-BB52-003DA4A1DDB7}" dt="2024-04-28T15:15:51.162" v="1401"/>
      <pc:docMkLst>
        <pc:docMk/>
      </pc:docMkLst>
      <pc:sldChg chg="addSp delSp modSp mod modTransition delAnim">
        <pc:chgData name="bhanu k" userId="0fbba1afb8388445" providerId="LiveId" clId="{D89A4B5B-8FA0-4CD0-BB52-003DA4A1DDB7}" dt="2024-04-28T14:56:00.378" v="1375"/>
        <pc:sldMkLst>
          <pc:docMk/>
          <pc:sldMk cId="1874057068" sldId="256"/>
        </pc:sldMkLst>
        <pc:spChg chg="mod">
          <ac:chgData name="bhanu k" userId="0fbba1afb8388445" providerId="LiveId" clId="{D89A4B5B-8FA0-4CD0-BB52-003DA4A1DDB7}" dt="2024-04-28T14:36:59.783" v="1064" actId="26606"/>
          <ac:spMkLst>
            <pc:docMk/>
            <pc:sldMk cId="1874057068" sldId="256"/>
            <ac:spMk id="2" creationId="{07C7783C-D7A9-F8A9-A8EE-8917B336FDFE}"/>
          </ac:spMkLst>
        </pc:spChg>
        <pc:spChg chg="mod ord">
          <ac:chgData name="bhanu k" userId="0fbba1afb8388445" providerId="LiveId" clId="{D89A4B5B-8FA0-4CD0-BB52-003DA4A1DDB7}" dt="2024-04-28T14:36:59.783" v="1064" actId="26606"/>
          <ac:spMkLst>
            <pc:docMk/>
            <pc:sldMk cId="1874057068" sldId="256"/>
            <ac:spMk id="3" creationId="{20799B12-5F0B-270E-41A9-EAF29F8E2155}"/>
          </ac:spMkLst>
        </pc:spChg>
        <pc:spChg chg="add del">
          <ac:chgData name="bhanu k" userId="0fbba1afb8388445" providerId="LiveId" clId="{D89A4B5B-8FA0-4CD0-BB52-003DA4A1DDB7}" dt="2024-04-28T14:36:59.783" v="1064" actId="26606"/>
          <ac:spMkLst>
            <pc:docMk/>
            <pc:sldMk cId="1874057068" sldId="256"/>
            <ac:spMk id="9" creationId="{F1CE6CDF-ADB7-468C-85C9-B20A076F3C16}"/>
          </ac:spMkLst>
        </pc:spChg>
        <pc:spChg chg="add del">
          <ac:chgData name="bhanu k" userId="0fbba1afb8388445" providerId="LiveId" clId="{D89A4B5B-8FA0-4CD0-BB52-003DA4A1DDB7}" dt="2024-04-28T14:36:59.783" v="1064" actId="26606"/>
          <ac:spMkLst>
            <pc:docMk/>
            <pc:sldMk cId="1874057068" sldId="256"/>
            <ac:spMk id="11" creationId="{639EA3C6-5BB9-4426-BF58-2B808502F815}"/>
          </ac:spMkLst>
        </pc:spChg>
        <pc:spChg chg="add del">
          <ac:chgData name="bhanu k" userId="0fbba1afb8388445" providerId="LiveId" clId="{D89A4B5B-8FA0-4CD0-BB52-003DA4A1DDB7}" dt="2024-04-28T14:36:59.783" v="1064" actId="26606"/>
          <ac:spMkLst>
            <pc:docMk/>
            <pc:sldMk cId="1874057068" sldId="256"/>
            <ac:spMk id="13" creationId="{480A35E7-9EF6-40E1-A6C5-0B6D3D7245DD}"/>
          </ac:spMkLst>
        </pc:spChg>
        <pc:spChg chg="add">
          <ac:chgData name="bhanu k" userId="0fbba1afb8388445" providerId="LiveId" clId="{D89A4B5B-8FA0-4CD0-BB52-003DA4A1DDB7}" dt="2024-04-28T14:36:59.783" v="1064" actId="26606"/>
          <ac:spMkLst>
            <pc:docMk/>
            <pc:sldMk cId="1874057068" sldId="256"/>
            <ac:spMk id="15" creationId="{D6F32E3C-89AF-44C3-84CD-7F43B8448108}"/>
          </ac:spMkLst>
        </pc:spChg>
        <pc:spChg chg="add">
          <ac:chgData name="bhanu k" userId="0fbba1afb8388445" providerId="LiveId" clId="{D89A4B5B-8FA0-4CD0-BB52-003DA4A1DDB7}" dt="2024-04-28T14:36:59.783" v="1064" actId="26606"/>
          <ac:spMkLst>
            <pc:docMk/>
            <pc:sldMk cId="1874057068" sldId="256"/>
            <ac:spMk id="16" creationId="{BCFF7FBB-07D4-455F-995B-60B11F8862FA}"/>
          </ac:spMkLst>
        </pc:spChg>
        <pc:spChg chg="add">
          <ac:chgData name="bhanu k" userId="0fbba1afb8388445" providerId="LiveId" clId="{D89A4B5B-8FA0-4CD0-BB52-003DA4A1DDB7}" dt="2024-04-28T14:36:59.783" v="1064" actId="26606"/>
          <ac:spMkLst>
            <pc:docMk/>
            <pc:sldMk cId="1874057068" sldId="256"/>
            <ac:spMk id="17" creationId="{30FEABFD-EE45-4EE1-B613-050A94A13E16}"/>
          </ac:spMkLst>
        </pc:spChg>
        <pc:spChg chg="add del">
          <ac:chgData name="bhanu k" userId="0fbba1afb8388445" providerId="LiveId" clId="{D89A4B5B-8FA0-4CD0-BB52-003DA4A1DDB7}" dt="2024-04-28T04:58:45.570" v="1021" actId="26606"/>
          <ac:spMkLst>
            <pc:docMk/>
            <pc:sldMk cId="1874057068" sldId="256"/>
            <ac:spMk id="18" creationId="{F1CE6CDF-ADB7-468C-85C9-B20A076F3C16}"/>
          </ac:spMkLst>
        </pc:spChg>
        <pc:spChg chg="add del">
          <ac:chgData name="bhanu k" userId="0fbba1afb8388445" providerId="LiveId" clId="{D89A4B5B-8FA0-4CD0-BB52-003DA4A1DDB7}" dt="2024-04-28T04:58:45.570" v="1021" actId="26606"/>
          <ac:spMkLst>
            <pc:docMk/>
            <pc:sldMk cId="1874057068" sldId="256"/>
            <ac:spMk id="20" creationId="{639EA3C6-5BB9-4426-BF58-2B808502F815}"/>
          </ac:spMkLst>
        </pc:spChg>
        <pc:spChg chg="add del">
          <ac:chgData name="bhanu k" userId="0fbba1afb8388445" providerId="LiveId" clId="{D89A4B5B-8FA0-4CD0-BB52-003DA4A1DDB7}" dt="2024-04-28T04:58:45.570" v="1021" actId="26606"/>
          <ac:spMkLst>
            <pc:docMk/>
            <pc:sldMk cId="1874057068" sldId="256"/>
            <ac:spMk id="22" creationId="{480A35E7-9EF6-40E1-A6C5-0B6D3D7245DD}"/>
          </ac:spMkLst>
        </pc:spChg>
        <pc:picChg chg="mod">
          <ac:chgData name="bhanu k" userId="0fbba1afb8388445" providerId="LiveId" clId="{D89A4B5B-8FA0-4CD0-BB52-003DA4A1DDB7}" dt="2024-04-28T14:36:59.783" v="1064" actId="26606"/>
          <ac:picMkLst>
            <pc:docMk/>
            <pc:sldMk cId="1874057068" sldId="256"/>
            <ac:picMk id="4" creationId="{1F632B35-68D1-37BB-7E3B-F29B1AA9DBA7}"/>
          </ac:picMkLst>
        </pc:picChg>
        <pc:picChg chg="add del mod">
          <ac:chgData name="bhanu k" userId="0fbba1afb8388445" providerId="LiveId" clId="{D89A4B5B-8FA0-4CD0-BB52-003DA4A1DDB7}" dt="2024-04-28T14:50:04.279" v="1369" actId="478"/>
          <ac:picMkLst>
            <pc:docMk/>
            <pc:sldMk cId="1874057068" sldId="256"/>
            <ac:picMk id="7" creationId="{C8194BDA-CBD1-B872-4986-FEBDA724F6D0}"/>
          </ac:picMkLst>
        </pc:picChg>
        <pc:picChg chg="add del mod">
          <ac:chgData name="bhanu k" userId="0fbba1afb8388445" providerId="LiveId" clId="{D89A4B5B-8FA0-4CD0-BB52-003DA4A1DDB7}" dt="2024-04-28T14:51:21.031" v="1372"/>
          <ac:picMkLst>
            <pc:docMk/>
            <pc:sldMk cId="1874057068" sldId="256"/>
            <ac:picMk id="20" creationId="{8BF15DB9-7DE5-F286-DB2B-2358B7EECAA2}"/>
          </ac:picMkLst>
        </pc:picChg>
        <pc:picChg chg="add del mod">
          <ac:chgData name="bhanu k" userId="0fbba1afb8388445" providerId="LiveId" clId="{D89A4B5B-8FA0-4CD0-BB52-003DA4A1DDB7}" dt="2024-04-28T14:56:00.378" v="1375"/>
          <ac:picMkLst>
            <pc:docMk/>
            <pc:sldMk cId="1874057068" sldId="256"/>
            <ac:picMk id="25" creationId="{DE3422E5-7B09-83C0-5FDC-F7B86194AB4A}"/>
          </ac:picMkLst>
        </pc:picChg>
        <pc:picChg chg="add mod">
          <ac:chgData name="bhanu k" userId="0fbba1afb8388445" providerId="LiveId" clId="{D89A4B5B-8FA0-4CD0-BB52-003DA4A1DDB7}" dt="2024-04-28T14:56:00.378" v="1375"/>
          <ac:picMkLst>
            <pc:docMk/>
            <pc:sldMk cId="1874057068" sldId="256"/>
            <ac:picMk id="26" creationId="{71C1560D-20A1-9851-3A22-0A8B43E6F55F}"/>
          </ac:picMkLst>
        </pc:picChg>
      </pc:sldChg>
      <pc:sldChg chg="addSp delSp modSp new mod modTransition setBg modNotesTx">
        <pc:chgData name="bhanu k" userId="0fbba1afb8388445" providerId="LiveId" clId="{D89A4B5B-8FA0-4CD0-BB52-003DA4A1DDB7}" dt="2024-04-28T14:56:00.378" v="1375"/>
        <pc:sldMkLst>
          <pc:docMk/>
          <pc:sldMk cId="3887351039" sldId="257"/>
        </pc:sldMkLst>
        <pc:spChg chg="mod">
          <ac:chgData name="bhanu k" userId="0fbba1afb8388445" providerId="LiveId" clId="{D89A4B5B-8FA0-4CD0-BB52-003DA4A1DDB7}" dt="2024-04-28T04:59:29.874" v="1024" actId="26606"/>
          <ac:spMkLst>
            <pc:docMk/>
            <pc:sldMk cId="3887351039" sldId="257"/>
            <ac:spMk id="2" creationId="{822581ED-8AF3-3D17-EA30-2432C5CB4BDC}"/>
          </ac:spMkLst>
        </pc:spChg>
        <pc:spChg chg="add del mod">
          <ac:chgData name="bhanu k" userId="0fbba1afb8388445" providerId="LiveId" clId="{D89A4B5B-8FA0-4CD0-BB52-003DA4A1DDB7}" dt="2024-04-28T04:59:29.874" v="1024" actId="26606"/>
          <ac:spMkLst>
            <pc:docMk/>
            <pc:sldMk cId="3887351039" sldId="257"/>
            <ac:spMk id="3" creationId="{03D5BF11-71F1-D288-BC4D-A4A0CD887190}"/>
          </ac:spMkLst>
        </pc:spChg>
        <pc:spChg chg="add">
          <ac:chgData name="bhanu k" userId="0fbba1afb8388445" providerId="LiveId" clId="{D89A4B5B-8FA0-4CD0-BB52-003DA4A1DDB7}" dt="2024-04-28T04:59:29.874" v="1024" actId="26606"/>
          <ac:spMkLst>
            <pc:docMk/>
            <pc:sldMk cId="3887351039" sldId="257"/>
            <ac:spMk id="6" creationId="{5985DA6E-9744-43B5-B516-200B586EE034}"/>
          </ac:spMkLst>
        </pc:spChg>
        <pc:spChg chg="add">
          <ac:chgData name="bhanu k" userId="0fbba1afb8388445" providerId="LiveId" clId="{D89A4B5B-8FA0-4CD0-BB52-003DA4A1DDB7}" dt="2024-04-28T04:59:29.874" v="1024" actId="26606"/>
          <ac:spMkLst>
            <pc:docMk/>
            <pc:sldMk cId="3887351039" sldId="257"/>
            <ac:spMk id="7" creationId="{6CF494AD-371C-4987-843F-FA145E5B15D1}"/>
          </ac:spMkLst>
        </pc:spChg>
        <pc:spChg chg="add del">
          <ac:chgData name="bhanu k" userId="0fbba1afb8388445" providerId="LiveId" clId="{D89A4B5B-8FA0-4CD0-BB52-003DA4A1DDB7}" dt="2024-04-28T04:59:13.679" v="1023" actId="26606"/>
          <ac:spMkLst>
            <pc:docMk/>
            <pc:sldMk cId="3887351039" sldId="257"/>
            <ac:spMk id="9" creationId="{5985DA6E-9744-43B5-B516-200B586EE034}"/>
          </ac:spMkLst>
        </pc:spChg>
        <pc:spChg chg="add del">
          <ac:chgData name="bhanu k" userId="0fbba1afb8388445" providerId="LiveId" clId="{D89A4B5B-8FA0-4CD0-BB52-003DA4A1DDB7}" dt="2024-04-28T04:59:13.679" v="1023" actId="26606"/>
          <ac:spMkLst>
            <pc:docMk/>
            <pc:sldMk cId="3887351039" sldId="257"/>
            <ac:spMk id="11" creationId="{6CF494AD-371C-4987-843F-FA145E5B15D1}"/>
          </ac:spMkLst>
        </pc:spChg>
        <pc:graphicFrameChg chg="add del">
          <ac:chgData name="bhanu k" userId="0fbba1afb8388445" providerId="LiveId" clId="{D89A4B5B-8FA0-4CD0-BB52-003DA4A1DDB7}" dt="2024-04-28T04:59:13.679" v="1023" actId="26606"/>
          <ac:graphicFrameMkLst>
            <pc:docMk/>
            <pc:sldMk cId="3887351039" sldId="257"/>
            <ac:graphicFrameMk id="5" creationId="{383F3877-E245-DA72-6A72-AE7CA513C357}"/>
          </ac:graphicFrameMkLst>
        </pc:graphicFrameChg>
        <pc:graphicFrameChg chg="add">
          <ac:chgData name="bhanu k" userId="0fbba1afb8388445" providerId="LiveId" clId="{D89A4B5B-8FA0-4CD0-BB52-003DA4A1DDB7}" dt="2024-04-28T04:59:29.874" v="1024" actId="26606"/>
          <ac:graphicFrameMkLst>
            <pc:docMk/>
            <pc:sldMk cId="3887351039" sldId="257"/>
            <ac:graphicFrameMk id="8" creationId="{383F3877-E245-DA72-6A72-AE7CA513C357}"/>
          </ac:graphicFrameMkLst>
        </pc:graphicFrameChg>
        <pc:picChg chg="add mod">
          <ac:chgData name="bhanu k" userId="0fbba1afb8388445" providerId="LiveId" clId="{D89A4B5B-8FA0-4CD0-BB52-003DA4A1DDB7}" dt="2024-04-28T14:56:00.378" v="1375"/>
          <ac:picMkLst>
            <pc:docMk/>
            <pc:sldMk cId="3887351039" sldId="257"/>
            <ac:picMk id="16" creationId="{8C9DC37A-E3DD-0CEA-7805-26E76C401C61}"/>
          </ac:picMkLst>
        </pc:picChg>
      </pc:sldChg>
      <pc:sldChg chg="addSp delSp modSp add mod modTransition setBg modNotesTx">
        <pc:chgData name="bhanu k" userId="0fbba1afb8388445" providerId="LiveId" clId="{D89A4B5B-8FA0-4CD0-BB52-003DA4A1DDB7}" dt="2024-04-28T14:56:00.378" v="1375"/>
        <pc:sldMkLst>
          <pc:docMk/>
          <pc:sldMk cId="1033032367" sldId="258"/>
        </pc:sldMkLst>
        <pc:spChg chg="mod">
          <ac:chgData name="bhanu k" userId="0fbba1afb8388445" providerId="LiveId" clId="{D89A4B5B-8FA0-4CD0-BB52-003DA4A1DDB7}" dt="2024-04-28T04:59:47.982" v="1027" actId="26606"/>
          <ac:spMkLst>
            <pc:docMk/>
            <pc:sldMk cId="1033032367" sldId="258"/>
            <ac:spMk id="2" creationId="{822581ED-8AF3-3D17-EA30-2432C5CB4BDC}"/>
          </ac:spMkLst>
        </pc:spChg>
        <pc:spChg chg="add del mod">
          <ac:chgData name="bhanu k" userId="0fbba1afb8388445" providerId="LiveId" clId="{D89A4B5B-8FA0-4CD0-BB52-003DA4A1DDB7}" dt="2024-04-28T04:59:47.982" v="1027" actId="26606"/>
          <ac:spMkLst>
            <pc:docMk/>
            <pc:sldMk cId="1033032367" sldId="258"/>
            <ac:spMk id="3" creationId="{03D5BF11-71F1-D288-BC4D-A4A0CD887190}"/>
          </ac:spMkLst>
        </pc:spChg>
        <pc:spChg chg="add del">
          <ac:chgData name="bhanu k" userId="0fbba1afb8388445" providerId="LiveId" clId="{D89A4B5B-8FA0-4CD0-BB52-003DA4A1DDB7}" dt="2024-04-28T04:59:47.928" v="1026" actId="26606"/>
          <ac:spMkLst>
            <pc:docMk/>
            <pc:sldMk cId="1033032367" sldId="258"/>
            <ac:spMk id="9" creationId="{5985DA6E-9744-43B5-B516-200B586EE034}"/>
          </ac:spMkLst>
        </pc:spChg>
        <pc:spChg chg="add del">
          <ac:chgData name="bhanu k" userId="0fbba1afb8388445" providerId="LiveId" clId="{D89A4B5B-8FA0-4CD0-BB52-003DA4A1DDB7}" dt="2024-04-28T04:59:47.928" v="1026" actId="26606"/>
          <ac:spMkLst>
            <pc:docMk/>
            <pc:sldMk cId="1033032367" sldId="258"/>
            <ac:spMk id="11" creationId="{6CF494AD-371C-4987-843F-FA145E5B15D1}"/>
          </ac:spMkLst>
        </pc:spChg>
        <pc:spChg chg="add">
          <ac:chgData name="bhanu k" userId="0fbba1afb8388445" providerId="LiveId" clId="{D89A4B5B-8FA0-4CD0-BB52-003DA4A1DDB7}" dt="2024-04-28T04:59:47.982" v="1027" actId="26606"/>
          <ac:spMkLst>
            <pc:docMk/>
            <pc:sldMk cId="1033032367" sldId="258"/>
            <ac:spMk id="13" creationId="{90FE9CC2-BA24-47CD-AE5E-A6BB2A464C75}"/>
          </ac:spMkLst>
        </pc:spChg>
        <pc:spChg chg="add">
          <ac:chgData name="bhanu k" userId="0fbba1afb8388445" providerId="LiveId" clId="{D89A4B5B-8FA0-4CD0-BB52-003DA4A1DDB7}" dt="2024-04-28T04:59:47.982" v="1027" actId="26606"/>
          <ac:spMkLst>
            <pc:docMk/>
            <pc:sldMk cId="1033032367" sldId="258"/>
            <ac:spMk id="14" creationId="{53B5E4CD-D48B-4BA2-A183-C7F932AA6E05}"/>
          </ac:spMkLst>
        </pc:spChg>
        <pc:graphicFrameChg chg="add del">
          <ac:chgData name="bhanu k" userId="0fbba1afb8388445" providerId="LiveId" clId="{D89A4B5B-8FA0-4CD0-BB52-003DA4A1DDB7}" dt="2024-04-28T04:59:47.928" v="1026" actId="26606"/>
          <ac:graphicFrameMkLst>
            <pc:docMk/>
            <pc:sldMk cId="1033032367" sldId="258"/>
            <ac:graphicFrameMk id="5" creationId="{0B99EDC1-5439-3E4A-9C24-0B8334F650E2}"/>
          </ac:graphicFrameMkLst>
        </pc:graphicFrameChg>
        <pc:graphicFrameChg chg="add">
          <ac:chgData name="bhanu k" userId="0fbba1afb8388445" providerId="LiveId" clId="{D89A4B5B-8FA0-4CD0-BB52-003DA4A1DDB7}" dt="2024-04-28T04:59:47.982" v="1027" actId="26606"/>
          <ac:graphicFrameMkLst>
            <pc:docMk/>
            <pc:sldMk cId="1033032367" sldId="258"/>
            <ac:graphicFrameMk id="15" creationId="{E9F2A24B-723B-CC2D-1D0C-51274DD8E2EE}"/>
          </ac:graphicFrameMkLst>
        </pc:graphicFrameChg>
        <pc:picChg chg="add mod">
          <ac:chgData name="bhanu k" userId="0fbba1afb8388445" providerId="LiveId" clId="{D89A4B5B-8FA0-4CD0-BB52-003DA4A1DDB7}" dt="2024-04-28T14:56:00.378" v="1375"/>
          <ac:picMkLst>
            <pc:docMk/>
            <pc:sldMk cId="1033032367" sldId="258"/>
            <ac:picMk id="6" creationId="{E1D6CD28-FCCB-42FC-088E-0259B6301DD7}"/>
          </ac:picMkLst>
        </pc:picChg>
      </pc:sldChg>
      <pc:sldChg chg="addSp delSp modSp add mod modTransition setBg modAnim modNotesTx">
        <pc:chgData name="bhanu k" userId="0fbba1afb8388445" providerId="LiveId" clId="{D89A4B5B-8FA0-4CD0-BB52-003DA4A1DDB7}" dt="2024-04-28T15:00:27.883" v="1384"/>
        <pc:sldMkLst>
          <pc:docMk/>
          <pc:sldMk cId="3122165194" sldId="259"/>
        </pc:sldMkLst>
        <pc:spChg chg="mod">
          <ac:chgData name="bhanu k" userId="0fbba1afb8388445" providerId="LiveId" clId="{D89A4B5B-8FA0-4CD0-BB52-003DA4A1DDB7}" dt="2024-04-28T05:00:30.588" v="1039" actId="26606"/>
          <ac:spMkLst>
            <pc:docMk/>
            <pc:sldMk cId="3122165194" sldId="259"/>
            <ac:spMk id="2" creationId="{822581ED-8AF3-3D17-EA30-2432C5CB4BDC}"/>
          </ac:spMkLst>
        </pc:spChg>
        <pc:spChg chg="mod">
          <ac:chgData name="bhanu k" userId="0fbba1afb8388445" providerId="LiveId" clId="{D89A4B5B-8FA0-4CD0-BB52-003DA4A1DDB7}" dt="2024-04-28T05:00:30.588" v="1039" actId="26606"/>
          <ac:spMkLst>
            <pc:docMk/>
            <pc:sldMk cId="3122165194" sldId="259"/>
            <ac:spMk id="3" creationId="{03D5BF11-71F1-D288-BC4D-A4A0CD887190}"/>
          </ac:spMkLst>
        </pc:spChg>
        <pc:spChg chg="add del">
          <ac:chgData name="bhanu k" userId="0fbba1afb8388445" providerId="LiveId" clId="{D89A4B5B-8FA0-4CD0-BB52-003DA4A1DDB7}" dt="2024-04-28T05:00:27.536" v="1036" actId="26606"/>
          <ac:spMkLst>
            <pc:docMk/>
            <pc:sldMk cId="3122165194" sldId="259"/>
            <ac:spMk id="8" creationId="{10788713-47AB-476F-935B-5FD2B5365BBB}"/>
          </ac:spMkLst>
        </pc:spChg>
        <pc:spChg chg="add del">
          <ac:chgData name="bhanu k" userId="0fbba1afb8388445" providerId="LiveId" clId="{D89A4B5B-8FA0-4CD0-BB52-003DA4A1DDB7}" dt="2024-04-28T05:00:30.556" v="1038" actId="26606"/>
          <ac:spMkLst>
            <pc:docMk/>
            <pc:sldMk cId="3122165194" sldId="259"/>
            <ac:spMk id="9" creationId="{F592565B-E81C-4A1C-9667-7CBCF2AC58F4}"/>
          </ac:spMkLst>
        </pc:spChg>
        <pc:spChg chg="add del">
          <ac:chgData name="bhanu k" userId="0fbba1afb8388445" providerId="LiveId" clId="{D89A4B5B-8FA0-4CD0-BB52-003DA4A1DDB7}" dt="2024-04-28T05:00:27.536" v="1036" actId="26606"/>
          <ac:spMkLst>
            <pc:docMk/>
            <pc:sldMk cId="3122165194" sldId="259"/>
            <ac:spMk id="10" creationId="{7F914DDC-D2A9-4C86-B057-CDBB8F174201}"/>
          </ac:spMkLst>
        </pc:spChg>
        <pc:spChg chg="add del">
          <ac:chgData name="bhanu k" userId="0fbba1afb8388445" providerId="LiveId" clId="{D89A4B5B-8FA0-4CD0-BB52-003DA4A1DDB7}" dt="2024-04-28T05:00:30.556" v="1038" actId="26606"/>
          <ac:spMkLst>
            <pc:docMk/>
            <pc:sldMk cId="3122165194" sldId="259"/>
            <ac:spMk id="11" creationId="{7F914DDC-D2A9-4C86-B057-CDBB8F174201}"/>
          </ac:spMkLst>
        </pc:spChg>
        <pc:spChg chg="add del">
          <ac:chgData name="bhanu k" userId="0fbba1afb8388445" providerId="LiveId" clId="{D89A4B5B-8FA0-4CD0-BB52-003DA4A1DDB7}" dt="2024-04-28T05:00:27.536" v="1036" actId="26606"/>
          <ac:spMkLst>
            <pc:docMk/>
            <pc:sldMk cId="3122165194" sldId="259"/>
            <ac:spMk id="12" creationId="{A39C7114-BEDD-41AE-8645-0502136A65FA}"/>
          </ac:spMkLst>
        </pc:spChg>
        <pc:spChg chg="add del">
          <ac:chgData name="bhanu k" userId="0fbba1afb8388445" providerId="LiveId" clId="{D89A4B5B-8FA0-4CD0-BB52-003DA4A1DDB7}" dt="2024-04-28T05:00:30.556" v="1038" actId="26606"/>
          <ac:spMkLst>
            <pc:docMk/>
            <pc:sldMk cId="3122165194" sldId="259"/>
            <ac:spMk id="13" creationId="{A39C7114-BEDD-41AE-8645-0502136A65FA}"/>
          </ac:spMkLst>
        </pc:spChg>
        <pc:spChg chg="add">
          <ac:chgData name="bhanu k" userId="0fbba1afb8388445" providerId="LiveId" clId="{D89A4B5B-8FA0-4CD0-BB52-003DA4A1DDB7}" dt="2024-04-28T05:00:30.588" v="1039" actId="26606"/>
          <ac:spMkLst>
            <pc:docMk/>
            <pc:sldMk cId="3122165194" sldId="259"/>
            <ac:spMk id="15" creationId="{10788713-47AB-476F-935B-5FD2B5365BBB}"/>
          </ac:spMkLst>
        </pc:spChg>
        <pc:spChg chg="add">
          <ac:chgData name="bhanu k" userId="0fbba1afb8388445" providerId="LiveId" clId="{D89A4B5B-8FA0-4CD0-BB52-003DA4A1DDB7}" dt="2024-04-28T05:00:30.588" v="1039" actId="26606"/>
          <ac:spMkLst>
            <pc:docMk/>
            <pc:sldMk cId="3122165194" sldId="259"/>
            <ac:spMk id="16" creationId="{7F914DDC-D2A9-4C86-B057-CDBB8F174201}"/>
          </ac:spMkLst>
        </pc:spChg>
        <pc:spChg chg="add">
          <ac:chgData name="bhanu k" userId="0fbba1afb8388445" providerId="LiveId" clId="{D89A4B5B-8FA0-4CD0-BB52-003DA4A1DDB7}" dt="2024-04-28T05:00:30.588" v="1039" actId="26606"/>
          <ac:spMkLst>
            <pc:docMk/>
            <pc:sldMk cId="3122165194" sldId="259"/>
            <ac:spMk id="17" creationId="{A39C7114-BEDD-41AE-8645-0502136A65FA}"/>
          </ac:spMkLst>
        </pc:spChg>
        <pc:picChg chg="add del">
          <ac:chgData name="bhanu k" userId="0fbba1afb8388445" providerId="LiveId" clId="{D89A4B5B-8FA0-4CD0-BB52-003DA4A1DDB7}" dt="2024-04-28T05:00:30.556" v="1038" actId="26606"/>
          <ac:picMkLst>
            <pc:docMk/>
            <pc:sldMk cId="3122165194" sldId="259"/>
            <ac:picMk id="5" creationId="{0F026315-7684-CFF8-ECDE-1E04CF6CF1B5}"/>
          </ac:picMkLst>
        </pc:picChg>
        <pc:picChg chg="add del mod">
          <ac:chgData name="bhanu k" userId="0fbba1afb8388445" providerId="LiveId" clId="{D89A4B5B-8FA0-4CD0-BB52-003DA4A1DDB7}" dt="2024-04-28T14:57:14.749" v="1377"/>
          <ac:picMkLst>
            <pc:docMk/>
            <pc:sldMk cId="3122165194" sldId="259"/>
            <ac:picMk id="7" creationId="{0F1CF52B-6F7C-8EB0-92A3-81913722630E}"/>
          </ac:picMkLst>
        </pc:picChg>
        <pc:picChg chg="add del mod ord">
          <ac:chgData name="bhanu k" userId="0fbba1afb8388445" providerId="LiveId" clId="{D89A4B5B-8FA0-4CD0-BB52-003DA4A1DDB7}" dt="2024-04-28T14:57:48.598" v="1378"/>
          <ac:picMkLst>
            <pc:docMk/>
            <pc:sldMk cId="3122165194" sldId="259"/>
            <ac:picMk id="20" creationId="{E7B9DD19-B5B5-76B0-E370-C3FDA7CAD2C9}"/>
          </ac:picMkLst>
        </pc:picChg>
        <pc:picChg chg="add del mod">
          <ac:chgData name="bhanu k" userId="0fbba1afb8388445" providerId="LiveId" clId="{D89A4B5B-8FA0-4CD0-BB52-003DA4A1DDB7}" dt="2024-04-28T14:58:07.151" v="1380"/>
          <ac:picMkLst>
            <pc:docMk/>
            <pc:sldMk cId="3122165194" sldId="259"/>
            <ac:picMk id="21" creationId="{0AA0F8AF-177F-F1FF-BA93-7FB36F63C70B}"/>
          </ac:picMkLst>
        </pc:picChg>
        <pc:picChg chg="add del mod ord">
          <ac:chgData name="bhanu k" userId="0fbba1afb8388445" providerId="LiveId" clId="{D89A4B5B-8FA0-4CD0-BB52-003DA4A1DDB7}" dt="2024-04-28T14:58:51.262" v="1381"/>
          <ac:picMkLst>
            <pc:docMk/>
            <pc:sldMk cId="3122165194" sldId="259"/>
            <ac:picMk id="24" creationId="{9722401D-AF13-9D72-8CCC-403C43813DF0}"/>
          </ac:picMkLst>
        </pc:picChg>
        <pc:picChg chg="add del mod">
          <ac:chgData name="bhanu k" userId="0fbba1afb8388445" providerId="LiveId" clId="{D89A4B5B-8FA0-4CD0-BB52-003DA4A1DDB7}" dt="2024-04-28T14:59:06.583" v="1383"/>
          <ac:picMkLst>
            <pc:docMk/>
            <pc:sldMk cId="3122165194" sldId="259"/>
            <ac:picMk id="25" creationId="{4F968A77-351F-92E0-C62C-35D049F1F970}"/>
          </ac:picMkLst>
        </pc:picChg>
        <pc:picChg chg="add del mod ord">
          <ac:chgData name="bhanu k" userId="0fbba1afb8388445" providerId="LiveId" clId="{D89A4B5B-8FA0-4CD0-BB52-003DA4A1DDB7}" dt="2024-04-28T15:00:27.883" v="1384"/>
          <ac:picMkLst>
            <pc:docMk/>
            <pc:sldMk cId="3122165194" sldId="259"/>
            <ac:picMk id="28" creationId="{998F69A4-15E3-E17B-5717-9F9EEACF31F9}"/>
          </ac:picMkLst>
        </pc:picChg>
        <pc:picChg chg="add mod">
          <ac:chgData name="bhanu k" userId="0fbba1afb8388445" providerId="LiveId" clId="{D89A4B5B-8FA0-4CD0-BB52-003DA4A1DDB7}" dt="2024-04-28T15:00:27.883" v="1384"/>
          <ac:picMkLst>
            <pc:docMk/>
            <pc:sldMk cId="3122165194" sldId="259"/>
            <ac:picMk id="29" creationId="{62D2422A-EAF6-2633-3194-E287AE7FBB8F}"/>
          </ac:picMkLst>
        </pc:picChg>
      </pc:sldChg>
      <pc:sldChg chg="addSp delSp modSp add mod ord modTransition setBg modNotesTx">
        <pc:chgData name="bhanu k" userId="0fbba1afb8388445" providerId="LiveId" clId="{D89A4B5B-8FA0-4CD0-BB52-003DA4A1DDB7}" dt="2024-04-28T14:56:00.378" v="1375"/>
        <pc:sldMkLst>
          <pc:docMk/>
          <pc:sldMk cId="1023813780" sldId="260"/>
        </pc:sldMkLst>
        <pc:spChg chg="mod">
          <ac:chgData name="bhanu k" userId="0fbba1afb8388445" providerId="LiveId" clId="{D89A4B5B-8FA0-4CD0-BB52-003DA4A1DDB7}" dt="2024-04-28T05:00:16.695" v="1034" actId="26606"/>
          <ac:spMkLst>
            <pc:docMk/>
            <pc:sldMk cId="1023813780" sldId="260"/>
            <ac:spMk id="2" creationId="{822581ED-8AF3-3D17-EA30-2432C5CB4BDC}"/>
          </ac:spMkLst>
        </pc:spChg>
        <pc:spChg chg="add del mod">
          <ac:chgData name="bhanu k" userId="0fbba1afb8388445" providerId="LiveId" clId="{D89A4B5B-8FA0-4CD0-BB52-003DA4A1DDB7}" dt="2024-04-28T05:00:16.695" v="1034" actId="26606"/>
          <ac:spMkLst>
            <pc:docMk/>
            <pc:sldMk cId="1023813780" sldId="260"/>
            <ac:spMk id="3" creationId="{03D5BF11-71F1-D288-BC4D-A4A0CD887190}"/>
          </ac:spMkLst>
        </pc:spChg>
        <pc:spChg chg="add del">
          <ac:chgData name="bhanu k" userId="0fbba1afb8388445" providerId="LiveId" clId="{D89A4B5B-8FA0-4CD0-BB52-003DA4A1DDB7}" dt="2024-04-28T05:00:16.664" v="1033" actId="26606"/>
          <ac:spMkLst>
            <pc:docMk/>
            <pc:sldMk cId="1023813780" sldId="260"/>
            <ac:spMk id="8" creationId="{F826941A-6D46-48CC-8D42-9C441DB7A51E}"/>
          </ac:spMkLst>
        </pc:spChg>
        <pc:spChg chg="add del">
          <ac:chgData name="bhanu k" userId="0fbba1afb8388445" providerId="LiveId" clId="{D89A4B5B-8FA0-4CD0-BB52-003DA4A1DDB7}" dt="2024-04-28T05:00:03.364" v="1029" actId="26606"/>
          <ac:spMkLst>
            <pc:docMk/>
            <pc:sldMk cId="1023813780" sldId="260"/>
            <ac:spMk id="9" creationId="{BD496F58-731B-4833-93F9-53192FC219DE}"/>
          </ac:spMkLst>
        </pc:spChg>
        <pc:spChg chg="add del">
          <ac:chgData name="bhanu k" userId="0fbba1afb8388445" providerId="LiveId" clId="{D89A4B5B-8FA0-4CD0-BB52-003DA4A1DDB7}" dt="2024-04-28T05:00:16.664" v="1033" actId="26606"/>
          <ac:spMkLst>
            <pc:docMk/>
            <pc:sldMk cId="1023813780" sldId="260"/>
            <ac:spMk id="10" creationId="{8047ED37-AD62-4555-A369-81CC3152B499}"/>
          </ac:spMkLst>
        </pc:spChg>
        <pc:spChg chg="add del">
          <ac:chgData name="bhanu k" userId="0fbba1afb8388445" providerId="LiveId" clId="{D89A4B5B-8FA0-4CD0-BB52-003DA4A1DDB7}" dt="2024-04-28T05:00:03.364" v="1029" actId="26606"/>
          <ac:spMkLst>
            <pc:docMk/>
            <pc:sldMk cId="1023813780" sldId="260"/>
            <ac:spMk id="11" creationId="{195B3A3C-971D-4F24-9512-C9E4590CAD80}"/>
          </ac:spMkLst>
        </pc:spChg>
        <pc:spChg chg="add">
          <ac:chgData name="bhanu k" userId="0fbba1afb8388445" providerId="LiveId" clId="{D89A4B5B-8FA0-4CD0-BB52-003DA4A1DDB7}" dt="2024-04-28T05:00:16.695" v="1034" actId="26606"/>
          <ac:spMkLst>
            <pc:docMk/>
            <pc:sldMk cId="1023813780" sldId="260"/>
            <ac:spMk id="12" creationId="{A39C7114-BEDD-41AE-8645-0502136A65FA}"/>
          </ac:spMkLst>
        </pc:spChg>
        <pc:spChg chg="add del">
          <ac:chgData name="bhanu k" userId="0fbba1afb8388445" providerId="LiveId" clId="{D89A4B5B-8FA0-4CD0-BB52-003DA4A1DDB7}" dt="2024-04-28T05:00:16.664" v="1033" actId="26606"/>
          <ac:spMkLst>
            <pc:docMk/>
            <pc:sldMk cId="1023813780" sldId="260"/>
            <ac:spMk id="15" creationId="{03D5BF11-71F1-D288-BC4D-A4A0CD887190}"/>
          </ac:spMkLst>
        </pc:spChg>
        <pc:spChg chg="add">
          <ac:chgData name="bhanu k" userId="0fbba1afb8388445" providerId="LiveId" clId="{D89A4B5B-8FA0-4CD0-BB52-003DA4A1DDB7}" dt="2024-04-28T05:00:16.695" v="1034" actId="26606"/>
          <ac:spMkLst>
            <pc:docMk/>
            <pc:sldMk cId="1023813780" sldId="260"/>
            <ac:spMk id="17" creationId="{10788713-47AB-476F-935B-5FD2B5365BBB}"/>
          </ac:spMkLst>
        </pc:spChg>
        <pc:spChg chg="add">
          <ac:chgData name="bhanu k" userId="0fbba1afb8388445" providerId="LiveId" clId="{D89A4B5B-8FA0-4CD0-BB52-003DA4A1DDB7}" dt="2024-04-28T05:00:16.695" v="1034" actId="26606"/>
          <ac:spMkLst>
            <pc:docMk/>
            <pc:sldMk cId="1023813780" sldId="260"/>
            <ac:spMk id="18" creationId="{7F914DDC-D2A9-4C86-B057-CDBB8F174201}"/>
          </ac:spMkLst>
        </pc:spChg>
        <pc:spChg chg="add">
          <ac:chgData name="bhanu k" userId="0fbba1afb8388445" providerId="LiveId" clId="{D89A4B5B-8FA0-4CD0-BB52-003DA4A1DDB7}" dt="2024-04-28T05:00:16.695" v="1034" actId="26606"/>
          <ac:spMkLst>
            <pc:docMk/>
            <pc:sldMk cId="1023813780" sldId="260"/>
            <ac:spMk id="19" creationId="{03D5BF11-71F1-D288-BC4D-A4A0CD887190}"/>
          </ac:spMkLst>
        </pc:spChg>
        <pc:graphicFrameChg chg="add del">
          <ac:chgData name="bhanu k" userId="0fbba1afb8388445" providerId="LiveId" clId="{D89A4B5B-8FA0-4CD0-BB52-003DA4A1DDB7}" dt="2024-04-28T05:00:15.024" v="1031" actId="26606"/>
          <ac:graphicFrameMkLst>
            <pc:docMk/>
            <pc:sldMk cId="1023813780" sldId="260"/>
            <ac:graphicFrameMk id="13" creationId="{692C01F8-E8EC-FB2F-1CE9-E3B875BB7BED}"/>
          </ac:graphicFrameMkLst>
        </pc:graphicFrameChg>
        <pc:picChg chg="add del">
          <ac:chgData name="bhanu k" userId="0fbba1afb8388445" providerId="LiveId" clId="{D89A4B5B-8FA0-4CD0-BB52-003DA4A1DDB7}" dt="2024-04-28T05:00:03.364" v="1029" actId="26606"/>
          <ac:picMkLst>
            <pc:docMk/>
            <pc:sldMk cId="1023813780" sldId="260"/>
            <ac:picMk id="5" creationId="{79EBDB28-6E82-3F11-05CE-D85E10F40588}"/>
          </ac:picMkLst>
        </pc:picChg>
        <pc:picChg chg="add mod">
          <ac:chgData name="bhanu k" userId="0fbba1afb8388445" providerId="LiveId" clId="{D89A4B5B-8FA0-4CD0-BB52-003DA4A1DDB7}" dt="2024-04-28T14:56:00.378" v="1375"/>
          <ac:picMkLst>
            <pc:docMk/>
            <pc:sldMk cId="1023813780" sldId="260"/>
            <ac:picMk id="7" creationId="{27BBF496-1C1B-A96B-68FE-F51CAFF2ABFA}"/>
          </ac:picMkLst>
        </pc:picChg>
      </pc:sldChg>
      <pc:sldChg chg="addSp delSp modSp add mod modTransition setBg modNotesTx">
        <pc:chgData name="bhanu k" userId="0fbba1afb8388445" providerId="LiveId" clId="{D89A4B5B-8FA0-4CD0-BB52-003DA4A1DDB7}" dt="2024-04-28T15:04:05.108" v="1385"/>
        <pc:sldMkLst>
          <pc:docMk/>
          <pc:sldMk cId="3873571454" sldId="261"/>
        </pc:sldMkLst>
        <pc:spChg chg="mod">
          <ac:chgData name="bhanu k" userId="0fbba1afb8388445" providerId="LiveId" clId="{D89A4B5B-8FA0-4CD0-BB52-003DA4A1DDB7}" dt="2024-04-27T22:56:42.557" v="352" actId="26606"/>
          <ac:spMkLst>
            <pc:docMk/>
            <pc:sldMk cId="3873571454" sldId="261"/>
            <ac:spMk id="2" creationId="{822581ED-8AF3-3D17-EA30-2432C5CB4BDC}"/>
          </ac:spMkLst>
        </pc:spChg>
        <pc:spChg chg="del mod">
          <ac:chgData name="bhanu k" userId="0fbba1afb8388445" providerId="LiveId" clId="{D89A4B5B-8FA0-4CD0-BB52-003DA4A1DDB7}" dt="2024-04-27T22:56:42.557" v="352" actId="26606"/>
          <ac:spMkLst>
            <pc:docMk/>
            <pc:sldMk cId="3873571454" sldId="261"/>
            <ac:spMk id="3" creationId="{03D5BF11-71F1-D288-BC4D-A4A0CD887190}"/>
          </ac:spMkLst>
        </pc:spChg>
        <pc:spChg chg="add">
          <ac:chgData name="bhanu k" userId="0fbba1afb8388445" providerId="LiveId" clId="{D89A4B5B-8FA0-4CD0-BB52-003DA4A1DDB7}" dt="2024-04-27T22:56:42.557" v="352" actId="26606"/>
          <ac:spMkLst>
            <pc:docMk/>
            <pc:sldMk cId="3873571454" sldId="261"/>
            <ac:spMk id="9" creationId="{5985DA6E-9744-43B5-B516-200B586EE034}"/>
          </ac:spMkLst>
        </pc:spChg>
        <pc:spChg chg="add">
          <ac:chgData name="bhanu k" userId="0fbba1afb8388445" providerId="LiveId" clId="{D89A4B5B-8FA0-4CD0-BB52-003DA4A1DDB7}" dt="2024-04-27T22:56:42.557" v="352" actId="26606"/>
          <ac:spMkLst>
            <pc:docMk/>
            <pc:sldMk cId="3873571454" sldId="261"/>
            <ac:spMk id="11" creationId="{6CF494AD-371C-4987-843F-FA145E5B15D1}"/>
          </ac:spMkLst>
        </pc:spChg>
        <pc:graphicFrameChg chg="add">
          <ac:chgData name="bhanu k" userId="0fbba1afb8388445" providerId="LiveId" clId="{D89A4B5B-8FA0-4CD0-BB52-003DA4A1DDB7}" dt="2024-04-27T22:56:42.557" v="352" actId="26606"/>
          <ac:graphicFrameMkLst>
            <pc:docMk/>
            <pc:sldMk cId="3873571454" sldId="261"/>
            <ac:graphicFrameMk id="5" creationId="{D9F4E070-FB84-44FC-0FDB-51B1347AF433}"/>
          </ac:graphicFrameMkLst>
        </pc:graphicFrameChg>
        <pc:picChg chg="add mod">
          <ac:chgData name="bhanu k" userId="0fbba1afb8388445" providerId="LiveId" clId="{D89A4B5B-8FA0-4CD0-BB52-003DA4A1DDB7}" dt="2024-04-28T15:04:05.108" v="1385"/>
          <ac:picMkLst>
            <pc:docMk/>
            <pc:sldMk cId="3873571454" sldId="261"/>
            <ac:picMk id="18" creationId="{9FEB35F0-139F-73F3-15A4-A7DE1531DCE5}"/>
          </ac:picMkLst>
        </pc:picChg>
      </pc:sldChg>
      <pc:sldChg chg="addSp delSp modSp add mod modTransition setBg modAnim modNotesTx">
        <pc:chgData name="bhanu k" userId="0fbba1afb8388445" providerId="LiveId" clId="{D89A4B5B-8FA0-4CD0-BB52-003DA4A1DDB7}" dt="2024-04-28T15:06:52.350" v="1388"/>
        <pc:sldMkLst>
          <pc:docMk/>
          <pc:sldMk cId="2161968831" sldId="262"/>
        </pc:sldMkLst>
        <pc:spChg chg="mod">
          <ac:chgData name="bhanu k" userId="0fbba1afb8388445" providerId="LiveId" clId="{D89A4B5B-8FA0-4CD0-BB52-003DA4A1DDB7}" dt="2024-04-27T22:57:10.388" v="353" actId="26606"/>
          <ac:spMkLst>
            <pc:docMk/>
            <pc:sldMk cId="2161968831" sldId="262"/>
            <ac:spMk id="2" creationId="{822581ED-8AF3-3D17-EA30-2432C5CB4BDC}"/>
          </ac:spMkLst>
        </pc:spChg>
        <pc:spChg chg="del mod">
          <ac:chgData name="bhanu k" userId="0fbba1afb8388445" providerId="LiveId" clId="{D89A4B5B-8FA0-4CD0-BB52-003DA4A1DDB7}" dt="2024-04-27T22:50:57.011" v="243" actId="26606"/>
          <ac:spMkLst>
            <pc:docMk/>
            <pc:sldMk cId="2161968831" sldId="262"/>
            <ac:spMk id="3" creationId="{03D5BF11-71F1-D288-BC4D-A4A0CD887190}"/>
          </ac:spMkLst>
        </pc:spChg>
        <pc:spChg chg="add">
          <ac:chgData name="bhanu k" userId="0fbba1afb8388445" providerId="LiveId" clId="{D89A4B5B-8FA0-4CD0-BB52-003DA4A1DDB7}" dt="2024-04-27T22:57:10.388" v="353" actId="26606"/>
          <ac:spMkLst>
            <pc:docMk/>
            <pc:sldMk cId="2161968831" sldId="262"/>
            <ac:spMk id="10" creationId="{5985DA6E-9744-43B5-B516-200B586EE034}"/>
          </ac:spMkLst>
        </pc:spChg>
        <pc:spChg chg="add">
          <ac:chgData name="bhanu k" userId="0fbba1afb8388445" providerId="LiveId" clId="{D89A4B5B-8FA0-4CD0-BB52-003DA4A1DDB7}" dt="2024-04-27T22:57:10.388" v="353" actId="26606"/>
          <ac:spMkLst>
            <pc:docMk/>
            <pc:sldMk cId="2161968831" sldId="262"/>
            <ac:spMk id="12" creationId="{6CF494AD-371C-4987-843F-FA145E5B15D1}"/>
          </ac:spMkLst>
        </pc:spChg>
        <pc:graphicFrameChg chg="add mod modGraphic">
          <ac:chgData name="bhanu k" userId="0fbba1afb8388445" providerId="LiveId" clId="{D89A4B5B-8FA0-4CD0-BB52-003DA4A1DDB7}" dt="2024-04-27T22:57:10.388" v="353" actId="26606"/>
          <ac:graphicFrameMkLst>
            <pc:docMk/>
            <pc:sldMk cId="2161968831" sldId="262"/>
            <ac:graphicFrameMk id="5" creationId="{2DF68BC8-9698-C152-E8C0-01F9A5EE6691}"/>
          </ac:graphicFrameMkLst>
        </pc:graphicFrameChg>
        <pc:picChg chg="add del mod">
          <ac:chgData name="bhanu k" userId="0fbba1afb8388445" providerId="LiveId" clId="{D89A4B5B-8FA0-4CD0-BB52-003DA4A1DDB7}" dt="2024-04-28T15:05:38.832" v="1387"/>
          <ac:picMkLst>
            <pc:docMk/>
            <pc:sldMk cId="2161968831" sldId="262"/>
            <ac:picMk id="6" creationId="{4FD4F420-145C-7092-895D-B991B6DA9F7E}"/>
          </ac:picMkLst>
        </pc:picChg>
        <pc:picChg chg="add del mod ord">
          <ac:chgData name="bhanu k" userId="0fbba1afb8388445" providerId="LiveId" clId="{D89A4B5B-8FA0-4CD0-BB52-003DA4A1DDB7}" dt="2024-04-28T15:06:52.350" v="1388"/>
          <ac:picMkLst>
            <pc:docMk/>
            <pc:sldMk cId="2161968831" sldId="262"/>
            <ac:picMk id="13" creationId="{330AA3D2-A38A-7309-03A1-E6AA8DCD2C2F}"/>
          </ac:picMkLst>
        </pc:picChg>
        <pc:picChg chg="add mod">
          <ac:chgData name="bhanu k" userId="0fbba1afb8388445" providerId="LiveId" clId="{D89A4B5B-8FA0-4CD0-BB52-003DA4A1DDB7}" dt="2024-04-28T15:06:52.350" v="1388"/>
          <ac:picMkLst>
            <pc:docMk/>
            <pc:sldMk cId="2161968831" sldId="262"/>
            <ac:picMk id="14" creationId="{B5EC4AAE-B9B0-4CC2-B3EC-BB0CB516F92B}"/>
          </ac:picMkLst>
        </pc:picChg>
      </pc:sldChg>
      <pc:sldChg chg="modSp add mod">
        <pc:chgData name="bhanu k" userId="0fbba1afb8388445" providerId="LiveId" clId="{D89A4B5B-8FA0-4CD0-BB52-003DA4A1DDB7}" dt="2024-04-27T22:10:42.494" v="87" actId="20577"/>
        <pc:sldMkLst>
          <pc:docMk/>
          <pc:sldMk cId="2243244884" sldId="263"/>
        </pc:sldMkLst>
        <pc:spChg chg="mod">
          <ac:chgData name="bhanu k" userId="0fbba1afb8388445" providerId="LiveId" clId="{D89A4B5B-8FA0-4CD0-BB52-003DA4A1DDB7}" dt="2024-04-27T22:10:42.494" v="87" actId="20577"/>
          <ac:spMkLst>
            <pc:docMk/>
            <pc:sldMk cId="2243244884" sldId="263"/>
            <ac:spMk id="2" creationId="{822581ED-8AF3-3D17-EA30-2432C5CB4BDC}"/>
          </ac:spMkLst>
        </pc:spChg>
      </pc:sldChg>
      <pc:sldChg chg="addSp delSp modSp add mod modTransition modAnim modNotesTx">
        <pc:chgData name="bhanu k" userId="0fbba1afb8388445" providerId="LiveId" clId="{D89A4B5B-8FA0-4CD0-BB52-003DA4A1DDB7}" dt="2024-04-28T15:15:51.162" v="1401"/>
        <pc:sldMkLst>
          <pc:docMk/>
          <pc:sldMk cId="4108204230" sldId="264"/>
        </pc:sldMkLst>
        <pc:spChg chg="mod">
          <ac:chgData name="bhanu k" userId="0fbba1afb8388445" providerId="LiveId" clId="{D89A4B5B-8FA0-4CD0-BB52-003DA4A1DDB7}" dt="2024-04-27T22:10:52.512" v="99" actId="20577"/>
          <ac:spMkLst>
            <pc:docMk/>
            <pc:sldMk cId="4108204230" sldId="264"/>
            <ac:spMk id="2" creationId="{822581ED-8AF3-3D17-EA30-2432C5CB4BDC}"/>
          </ac:spMkLst>
        </pc:spChg>
        <pc:spChg chg="add del mod">
          <ac:chgData name="bhanu k" userId="0fbba1afb8388445" providerId="LiveId" clId="{D89A4B5B-8FA0-4CD0-BB52-003DA4A1DDB7}" dt="2024-04-28T05:01:19.561" v="1043" actId="26606"/>
          <ac:spMkLst>
            <pc:docMk/>
            <pc:sldMk cId="4108204230" sldId="264"/>
            <ac:spMk id="3" creationId="{03D5BF11-71F1-D288-BC4D-A4A0CD887190}"/>
          </ac:spMkLst>
        </pc:spChg>
        <pc:graphicFrameChg chg="add del">
          <ac:chgData name="bhanu k" userId="0fbba1afb8388445" providerId="LiveId" clId="{D89A4B5B-8FA0-4CD0-BB52-003DA4A1DDB7}" dt="2024-04-28T05:01:19.493" v="1042" actId="26606"/>
          <ac:graphicFrameMkLst>
            <pc:docMk/>
            <pc:sldMk cId="4108204230" sldId="264"/>
            <ac:graphicFrameMk id="5" creationId="{3519153C-D5FA-F50D-A419-E2F7A593E4EA}"/>
          </ac:graphicFrameMkLst>
        </pc:graphicFrameChg>
        <pc:graphicFrameChg chg="add">
          <ac:chgData name="bhanu k" userId="0fbba1afb8388445" providerId="LiveId" clId="{D89A4B5B-8FA0-4CD0-BB52-003DA4A1DDB7}" dt="2024-04-28T05:01:19.561" v="1043" actId="26606"/>
          <ac:graphicFrameMkLst>
            <pc:docMk/>
            <pc:sldMk cId="4108204230" sldId="264"/>
            <ac:graphicFrameMk id="7" creationId="{25CC8CBA-47CE-2004-7CDB-C9EAECBC759C}"/>
          </ac:graphicFrameMkLst>
        </pc:graphicFrameChg>
        <pc:picChg chg="add del mod">
          <ac:chgData name="bhanu k" userId="0fbba1afb8388445" providerId="LiveId" clId="{D89A4B5B-8FA0-4CD0-BB52-003DA4A1DDB7}" dt="2024-04-28T15:10:38.273" v="1391"/>
          <ac:picMkLst>
            <pc:docMk/>
            <pc:sldMk cId="4108204230" sldId="264"/>
            <ac:picMk id="5" creationId="{A22AE02E-F87F-B5F9-C413-F390AADC6DAE}"/>
          </ac:picMkLst>
        </pc:picChg>
        <pc:picChg chg="add del mod ord">
          <ac:chgData name="bhanu k" userId="0fbba1afb8388445" providerId="LiveId" clId="{D89A4B5B-8FA0-4CD0-BB52-003DA4A1DDB7}" dt="2024-04-28T15:11:26.841" v="1392"/>
          <ac:picMkLst>
            <pc:docMk/>
            <pc:sldMk cId="4108204230" sldId="264"/>
            <ac:picMk id="10" creationId="{CCD97A0C-94C3-7932-FE93-21F5BA2C3B67}"/>
          </ac:picMkLst>
        </pc:picChg>
        <pc:picChg chg="add del mod">
          <ac:chgData name="bhanu k" userId="0fbba1afb8388445" providerId="LiveId" clId="{D89A4B5B-8FA0-4CD0-BB52-003DA4A1DDB7}" dt="2024-04-28T15:12:52.553" v="1394"/>
          <ac:picMkLst>
            <pc:docMk/>
            <pc:sldMk cId="4108204230" sldId="264"/>
            <ac:picMk id="11" creationId="{799415DC-7F28-78BC-3ED5-5E9F5A206B94}"/>
          </ac:picMkLst>
        </pc:picChg>
        <pc:picChg chg="add del mod ord">
          <ac:chgData name="bhanu k" userId="0fbba1afb8388445" providerId="LiveId" clId="{D89A4B5B-8FA0-4CD0-BB52-003DA4A1DDB7}" dt="2024-04-28T15:13:24.182" v="1395"/>
          <ac:picMkLst>
            <pc:docMk/>
            <pc:sldMk cId="4108204230" sldId="264"/>
            <ac:picMk id="18" creationId="{3A38B5F7-1910-AB0E-D110-53DA6E687BCA}"/>
          </ac:picMkLst>
        </pc:picChg>
        <pc:picChg chg="add del mod">
          <ac:chgData name="bhanu k" userId="0fbba1afb8388445" providerId="LiveId" clId="{D89A4B5B-8FA0-4CD0-BB52-003DA4A1DDB7}" dt="2024-04-28T15:13:30.927" v="1397"/>
          <ac:picMkLst>
            <pc:docMk/>
            <pc:sldMk cId="4108204230" sldId="264"/>
            <ac:picMk id="19" creationId="{A16AFB32-3C5E-9BEC-9516-1829E9ACF004}"/>
          </ac:picMkLst>
        </pc:picChg>
        <pc:picChg chg="add del mod ord">
          <ac:chgData name="bhanu k" userId="0fbba1afb8388445" providerId="LiveId" clId="{D89A4B5B-8FA0-4CD0-BB52-003DA4A1DDB7}" dt="2024-04-28T15:13:37.783" v="1398"/>
          <ac:picMkLst>
            <pc:docMk/>
            <pc:sldMk cId="4108204230" sldId="264"/>
            <ac:picMk id="22" creationId="{4BE24D6B-1C8C-9719-5972-ACEB5442C88D}"/>
          </ac:picMkLst>
        </pc:picChg>
        <pc:picChg chg="add del mod">
          <ac:chgData name="bhanu k" userId="0fbba1afb8388445" providerId="LiveId" clId="{D89A4B5B-8FA0-4CD0-BB52-003DA4A1DDB7}" dt="2024-04-28T15:14:57.004" v="1400"/>
          <ac:picMkLst>
            <pc:docMk/>
            <pc:sldMk cId="4108204230" sldId="264"/>
            <ac:picMk id="23" creationId="{8341845E-FB00-E918-446F-486B5230FD11}"/>
          </ac:picMkLst>
        </pc:picChg>
        <pc:picChg chg="add del mod ord">
          <ac:chgData name="bhanu k" userId="0fbba1afb8388445" providerId="LiveId" clId="{D89A4B5B-8FA0-4CD0-BB52-003DA4A1DDB7}" dt="2024-04-28T15:15:51.162" v="1401"/>
          <ac:picMkLst>
            <pc:docMk/>
            <pc:sldMk cId="4108204230" sldId="264"/>
            <ac:picMk id="26" creationId="{0AF88B0A-88B3-14EA-40FE-81A1405E6C10}"/>
          </ac:picMkLst>
        </pc:picChg>
        <pc:picChg chg="add mod">
          <ac:chgData name="bhanu k" userId="0fbba1afb8388445" providerId="LiveId" clId="{D89A4B5B-8FA0-4CD0-BB52-003DA4A1DDB7}" dt="2024-04-28T15:15:51.162" v="1401"/>
          <ac:picMkLst>
            <pc:docMk/>
            <pc:sldMk cId="4108204230" sldId="264"/>
            <ac:picMk id="27" creationId="{625E6AAA-BE40-E191-7D99-70FDE0BA4F71}"/>
          </ac:picMkLst>
        </pc:picChg>
      </pc:sldChg>
      <pc:sldChg chg="addSp modSp add mod modTransition setBg modNotesTx">
        <pc:chgData name="bhanu k" userId="0fbba1afb8388445" providerId="LiveId" clId="{D89A4B5B-8FA0-4CD0-BB52-003DA4A1DDB7}" dt="2024-04-28T15:09:07.463" v="1389"/>
        <pc:sldMkLst>
          <pc:docMk/>
          <pc:sldMk cId="3856291515" sldId="265"/>
        </pc:sldMkLst>
        <pc:spChg chg="mod">
          <ac:chgData name="bhanu k" userId="0fbba1afb8388445" providerId="LiveId" clId="{D89A4B5B-8FA0-4CD0-BB52-003DA4A1DDB7}" dt="2024-04-28T05:01:55.855" v="1045" actId="26606"/>
          <ac:spMkLst>
            <pc:docMk/>
            <pc:sldMk cId="3856291515" sldId="265"/>
            <ac:spMk id="2" creationId="{822581ED-8AF3-3D17-EA30-2432C5CB4BDC}"/>
          </ac:spMkLst>
        </pc:spChg>
        <pc:spChg chg="mod">
          <ac:chgData name="bhanu k" userId="0fbba1afb8388445" providerId="LiveId" clId="{D89A4B5B-8FA0-4CD0-BB52-003DA4A1DDB7}" dt="2024-04-28T05:02:53.258" v="1063" actId="20577"/>
          <ac:spMkLst>
            <pc:docMk/>
            <pc:sldMk cId="3856291515" sldId="265"/>
            <ac:spMk id="3" creationId="{03D5BF11-71F1-D288-BC4D-A4A0CD887190}"/>
          </ac:spMkLst>
        </pc:spChg>
        <pc:spChg chg="add">
          <ac:chgData name="bhanu k" userId="0fbba1afb8388445" providerId="LiveId" clId="{D89A4B5B-8FA0-4CD0-BB52-003DA4A1DDB7}" dt="2024-04-28T05:01:55.855" v="1045" actId="26606"/>
          <ac:spMkLst>
            <pc:docMk/>
            <pc:sldMk cId="3856291515" sldId="265"/>
            <ac:spMk id="8" creationId="{13BF1CB8-C4D2-46A7-900D-7B057EBD241F}"/>
          </ac:spMkLst>
        </pc:spChg>
        <pc:spChg chg="add">
          <ac:chgData name="bhanu k" userId="0fbba1afb8388445" providerId="LiveId" clId="{D89A4B5B-8FA0-4CD0-BB52-003DA4A1DDB7}" dt="2024-04-28T05:01:55.855" v="1045" actId="26606"/>
          <ac:spMkLst>
            <pc:docMk/>
            <pc:sldMk cId="3856291515" sldId="265"/>
            <ac:spMk id="10" creationId="{8047ED37-AD62-4555-A369-81CC3152B499}"/>
          </ac:spMkLst>
        </pc:spChg>
        <pc:picChg chg="add mod">
          <ac:chgData name="bhanu k" userId="0fbba1afb8388445" providerId="LiveId" clId="{D89A4B5B-8FA0-4CD0-BB52-003DA4A1DDB7}" dt="2024-04-28T15:09:07.463" v="1389"/>
          <ac:picMkLst>
            <pc:docMk/>
            <pc:sldMk cId="3856291515" sldId="265"/>
            <ac:picMk id="4" creationId="{DD4C9890-F0D4-F5AD-C5E9-42E05B8CFE82}"/>
          </ac:picMkLst>
        </pc:picChg>
      </pc:sldChg>
      <pc:sldChg chg="addSp modSp add mod modTransition setBg">
        <pc:chgData name="bhanu k" userId="0fbba1afb8388445" providerId="LiveId" clId="{D89A4B5B-8FA0-4CD0-BB52-003DA4A1DDB7}" dt="2024-04-28T15:09:07.463" v="1389"/>
        <pc:sldMkLst>
          <pc:docMk/>
          <pc:sldMk cId="3465205240" sldId="266"/>
        </pc:sldMkLst>
        <pc:spChg chg="mod">
          <ac:chgData name="bhanu k" userId="0fbba1afb8388445" providerId="LiveId" clId="{D89A4B5B-8FA0-4CD0-BB52-003DA4A1DDB7}" dt="2024-04-28T05:01:39.327" v="1044" actId="26606"/>
          <ac:spMkLst>
            <pc:docMk/>
            <pc:sldMk cId="3465205240" sldId="266"/>
            <ac:spMk id="2" creationId="{822581ED-8AF3-3D17-EA30-2432C5CB4BDC}"/>
          </ac:spMkLst>
        </pc:spChg>
        <pc:spChg chg="mod">
          <ac:chgData name="bhanu k" userId="0fbba1afb8388445" providerId="LiveId" clId="{D89A4B5B-8FA0-4CD0-BB52-003DA4A1DDB7}" dt="2024-04-28T05:01:39.327" v="1044" actId="26606"/>
          <ac:spMkLst>
            <pc:docMk/>
            <pc:sldMk cId="3465205240" sldId="266"/>
            <ac:spMk id="3" creationId="{03D5BF11-71F1-D288-BC4D-A4A0CD887190}"/>
          </ac:spMkLst>
        </pc:spChg>
        <pc:spChg chg="add">
          <ac:chgData name="bhanu k" userId="0fbba1afb8388445" providerId="LiveId" clId="{D89A4B5B-8FA0-4CD0-BB52-003DA4A1DDB7}" dt="2024-04-28T05:01:39.327" v="1044" actId="26606"/>
          <ac:spMkLst>
            <pc:docMk/>
            <pc:sldMk cId="3465205240" sldId="266"/>
            <ac:spMk id="8" creationId="{13BF1CB8-C4D2-46A7-900D-7B057EBD241F}"/>
          </ac:spMkLst>
        </pc:spChg>
        <pc:spChg chg="add">
          <ac:chgData name="bhanu k" userId="0fbba1afb8388445" providerId="LiveId" clId="{D89A4B5B-8FA0-4CD0-BB52-003DA4A1DDB7}" dt="2024-04-28T05:01:39.327" v="1044" actId="26606"/>
          <ac:spMkLst>
            <pc:docMk/>
            <pc:sldMk cId="3465205240" sldId="266"/>
            <ac:spMk id="10" creationId="{8047ED37-AD62-4555-A369-81CC3152B499}"/>
          </ac:spMkLst>
        </pc:spChg>
        <pc:picChg chg="add mod">
          <ac:chgData name="bhanu k" userId="0fbba1afb8388445" providerId="LiveId" clId="{D89A4B5B-8FA0-4CD0-BB52-003DA4A1DDB7}" dt="2024-04-28T15:09:07.463" v="1389"/>
          <ac:picMkLst>
            <pc:docMk/>
            <pc:sldMk cId="3465205240" sldId="266"/>
            <ac:picMk id="5" creationId="{81AEDBCC-4445-03CF-CB9D-73F6E9296326}"/>
          </ac:picMkLst>
        </pc:picChg>
      </pc:sldChg>
      <pc:sldChg chg="delSp modSp add del mod setBg modClrScheme delDesignElem chgLayout">
        <pc:chgData name="bhanu k" userId="0fbba1afb8388445" providerId="LiveId" clId="{D89A4B5B-8FA0-4CD0-BB52-003DA4A1DDB7}" dt="2024-04-27T22:13:01.128" v="126" actId="47"/>
        <pc:sldMkLst>
          <pc:docMk/>
          <pc:sldMk cId="314491184" sldId="267"/>
        </pc:sldMkLst>
        <pc:spChg chg="mod ord">
          <ac:chgData name="bhanu k" userId="0fbba1afb8388445" providerId="LiveId" clId="{D89A4B5B-8FA0-4CD0-BB52-003DA4A1DDB7}" dt="2024-04-27T22:12:51.057" v="123" actId="700"/>
          <ac:spMkLst>
            <pc:docMk/>
            <pc:sldMk cId="314491184" sldId="267"/>
            <ac:spMk id="2" creationId="{07C7783C-D7A9-F8A9-A8EE-8917B336FDFE}"/>
          </ac:spMkLst>
        </pc:spChg>
        <pc:spChg chg="mod ord">
          <ac:chgData name="bhanu k" userId="0fbba1afb8388445" providerId="LiveId" clId="{D89A4B5B-8FA0-4CD0-BB52-003DA4A1DDB7}" dt="2024-04-27T22:12:51.088" v="124" actId="27636"/>
          <ac:spMkLst>
            <pc:docMk/>
            <pc:sldMk cId="314491184" sldId="267"/>
            <ac:spMk id="3" creationId="{20799B12-5F0B-270E-41A9-EAF29F8E2155}"/>
          </ac:spMkLst>
        </pc:spChg>
        <pc:spChg chg="del">
          <ac:chgData name="bhanu k" userId="0fbba1afb8388445" providerId="LiveId" clId="{D89A4B5B-8FA0-4CD0-BB52-003DA4A1DDB7}" dt="2024-04-27T22:12:44.307" v="122"/>
          <ac:spMkLst>
            <pc:docMk/>
            <pc:sldMk cId="314491184" sldId="267"/>
            <ac:spMk id="9" creationId="{F1CE6CDF-ADB7-468C-85C9-B20A076F3C16}"/>
          </ac:spMkLst>
        </pc:spChg>
        <pc:spChg chg="del">
          <ac:chgData name="bhanu k" userId="0fbba1afb8388445" providerId="LiveId" clId="{D89A4B5B-8FA0-4CD0-BB52-003DA4A1DDB7}" dt="2024-04-27T22:12:44.307" v="122"/>
          <ac:spMkLst>
            <pc:docMk/>
            <pc:sldMk cId="314491184" sldId="267"/>
            <ac:spMk id="11" creationId="{639EA3C6-5BB9-4426-BF58-2B808502F815}"/>
          </ac:spMkLst>
        </pc:spChg>
        <pc:spChg chg="del">
          <ac:chgData name="bhanu k" userId="0fbba1afb8388445" providerId="LiveId" clId="{D89A4B5B-8FA0-4CD0-BB52-003DA4A1DDB7}" dt="2024-04-27T22:12:44.307" v="122"/>
          <ac:spMkLst>
            <pc:docMk/>
            <pc:sldMk cId="314491184" sldId="267"/>
            <ac:spMk id="13" creationId="{480A35E7-9EF6-40E1-A6C5-0B6D3D7245DD}"/>
          </ac:spMkLst>
        </pc:spChg>
        <pc:picChg chg="del">
          <ac:chgData name="bhanu k" userId="0fbba1afb8388445" providerId="LiveId" clId="{D89A4B5B-8FA0-4CD0-BB52-003DA4A1DDB7}" dt="2024-04-27T22:12:54.074" v="125" actId="478"/>
          <ac:picMkLst>
            <pc:docMk/>
            <pc:sldMk cId="314491184" sldId="267"/>
            <ac:picMk id="4" creationId="{1F632B35-68D1-37BB-7E3B-F29B1AA9DBA7}"/>
          </ac:picMkLst>
        </pc:picChg>
      </pc:sldChg>
      <pc:sldChg chg="new del">
        <pc:chgData name="bhanu k" userId="0fbba1afb8388445" providerId="LiveId" clId="{D89A4B5B-8FA0-4CD0-BB52-003DA4A1DDB7}" dt="2024-04-27T22:59:08.052" v="354" actId="47"/>
        <pc:sldMkLst>
          <pc:docMk/>
          <pc:sldMk cId="3259571477" sldId="267"/>
        </pc:sldMkLst>
      </pc:sldChg>
      <pc:sldChg chg="addSp delSp modSp new mod modTransition setBg modNotesTx">
        <pc:chgData name="bhanu k" userId="0fbba1afb8388445" providerId="LiveId" clId="{D89A4B5B-8FA0-4CD0-BB52-003DA4A1DDB7}" dt="2024-04-28T15:04:05.108" v="1385"/>
        <pc:sldMkLst>
          <pc:docMk/>
          <pc:sldMk cId="2224588158" sldId="268"/>
        </pc:sldMkLst>
        <pc:spChg chg="mod">
          <ac:chgData name="bhanu k" userId="0fbba1afb8388445" providerId="LiveId" clId="{D89A4B5B-8FA0-4CD0-BB52-003DA4A1DDB7}" dt="2024-04-28T05:00:43.883" v="1040" actId="26606"/>
          <ac:spMkLst>
            <pc:docMk/>
            <pc:sldMk cId="2224588158" sldId="268"/>
            <ac:spMk id="2" creationId="{F88D1D14-56EA-B6A9-14DA-A5D94F80A74C}"/>
          </ac:spMkLst>
        </pc:spChg>
        <pc:spChg chg="del mod">
          <ac:chgData name="bhanu k" userId="0fbba1afb8388445" providerId="LiveId" clId="{D89A4B5B-8FA0-4CD0-BB52-003DA4A1DDB7}" dt="2024-04-27T22:52:43.470" v="272" actId="26606"/>
          <ac:spMkLst>
            <pc:docMk/>
            <pc:sldMk cId="2224588158" sldId="268"/>
            <ac:spMk id="3" creationId="{C9209823-E7E1-02B8-49CF-D76BA68ABF4D}"/>
          </ac:spMkLst>
        </pc:spChg>
        <pc:spChg chg="add">
          <ac:chgData name="bhanu k" userId="0fbba1afb8388445" providerId="LiveId" clId="{D89A4B5B-8FA0-4CD0-BB52-003DA4A1DDB7}" dt="2024-04-28T05:00:43.883" v="1040" actId="26606"/>
          <ac:spMkLst>
            <pc:docMk/>
            <pc:sldMk cId="2224588158" sldId="268"/>
            <ac:spMk id="10" creationId="{5985DA6E-9744-43B5-B516-200B586EE034}"/>
          </ac:spMkLst>
        </pc:spChg>
        <pc:spChg chg="add">
          <ac:chgData name="bhanu k" userId="0fbba1afb8388445" providerId="LiveId" clId="{D89A4B5B-8FA0-4CD0-BB52-003DA4A1DDB7}" dt="2024-04-28T05:00:43.883" v="1040" actId="26606"/>
          <ac:spMkLst>
            <pc:docMk/>
            <pc:sldMk cId="2224588158" sldId="268"/>
            <ac:spMk id="12" creationId="{6CF494AD-371C-4987-843F-FA145E5B15D1}"/>
          </ac:spMkLst>
        </pc:spChg>
        <pc:graphicFrameChg chg="add mod modGraphic">
          <ac:chgData name="bhanu k" userId="0fbba1afb8388445" providerId="LiveId" clId="{D89A4B5B-8FA0-4CD0-BB52-003DA4A1DDB7}" dt="2024-04-28T05:00:43.883" v="1040" actId="26606"/>
          <ac:graphicFrameMkLst>
            <pc:docMk/>
            <pc:sldMk cId="2224588158" sldId="268"/>
            <ac:graphicFrameMk id="5" creationId="{30CF0DCC-0A2C-EBFA-B428-7BCAB1748A54}"/>
          </ac:graphicFrameMkLst>
        </pc:graphicFrameChg>
        <pc:picChg chg="add mod">
          <ac:chgData name="bhanu k" userId="0fbba1afb8388445" providerId="LiveId" clId="{D89A4B5B-8FA0-4CD0-BB52-003DA4A1DDB7}" dt="2024-04-28T15:04:05.108" v="1385"/>
          <ac:picMkLst>
            <pc:docMk/>
            <pc:sldMk cId="2224588158" sldId="268"/>
            <ac:picMk id="7" creationId="{FD149361-C13F-7585-986E-950BB1E3C451}"/>
          </ac:picMkLst>
        </pc:picChg>
      </pc:sldChg>
      <pc:sldChg chg="addSp modSp modTransition">
        <pc:chgData name="bhanu k" userId="0fbba1afb8388445" providerId="LiveId" clId="{D89A4B5B-8FA0-4CD0-BB52-003DA4A1DDB7}" dt="2024-04-28T15:09:07.463" v="1389"/>
        <pc:sldMkLst>
          <pc:docMk/>
          <pc:sldMk cId="2031101482" sldId="269"/>
        </pc:sldMkLst>
        <pc:picChg chg="add mod">
          <ac:chgData name="bhanu k" userId="0fbba1afb8388445" providerId="LiveId" clId="{D89A4B5B-8FA0-4CD0-BB52-003DA4A1DDB7}" dt="2024-04-28T15:09:07.463" v="1389"/>
          <ac:picMkLst>
            <pc:docMk/>
            <pc:sldMk cId="2031101482" sldId="269"/>
            <ac:picMk id="4" creationId="{CA991EC4-BA78-029A-8209-53FAEFC237F8}"/>
          </ac:picMkLst>
        </pc:picChg>
      </pc:sldChg>
      <pc:sldChg chg="del">
        <pc:chgData name="bhanu k" userId="0fbba1afb8388445" providerId="LiveId" clId="{D89A4B5B-8FA0-4CD0-BB52-003DA4A1DDB7}" dt="2024-04-28T14:44:28.647" v="1065" actId="2696"/>
        <pc:sldMkLst>
          <pc:docMk/>
          <pc:sldMk cId="3840521211" sldId="270"/>
        </pc:sldMkLst>
      </pc:sldChg>
      <pc:sldChg chg="addSp modSp modTransition modNotesTx">
        <pc:chgData name="bhanu k" userId="0fbba1afb8388445" providerId="LiveId" clId="{D89A4B5B-8FA0-4CD0-BB52-003DA4A1DDB7}" dt="2024-04-28T15:09:07.463" v="1389"/>
        <pc:sldMkLst>
          <pc:docMk/>
          <pc:sldMk cId="1098567828" sldId="271"/>
        </pc:sldMkLst>
        <pc:picChg chg="add mod">
          <ac:chgData name="bhanu k" userId="0fbba1afb8388445" providerId="LiveId" clId="{D89A4B5B-8FA0-4CD0-BB52-003DA4A1DDB7}" dt="2024-04-28T15:09:07.463" v="1389"/>
          <ac:picMkLst>
            <pc:docMk/>
            <pc:sldMk cId="1098567828" sldId="271"/>
            <ac:picMk id="9" creationId="{16BE811E-80DD-381B-5E89-D49D2CB0781D}"/>
          </ac:picMkLst>
        </pc:picChg>
      </pc:sldChg>
    </pc:docChg>
  </pc:docChgLst>
  <pc:docChgLst>
    <pc:chgData name="Guest User" providerId="Windows Live" clId="Web-{347FEAAA-23FE-4E29-B939-BC761B59320C}"/>
    <pc:docChg chg="addSld modSld">
      <pc:chgData name="Guest User" userId="" providerId="Windows Live" clId="Web-{347FEAAA-23FE-4E29-B939-BC761B59320C}" dt="2024-04-28T06:32:46.681" v="17" actId="1076"/>
      <pc:docMkLst>
        <pc:docMk/>
      </pc:docMkLst>
      <pc:sldChg chg="addSp delSp modSp">
        <pc:chgData name="Guest User" userId="" providerId="Windows Live" clId="Web-{347FEAAA-23FE-4E29-B939-BC761B59320C}" dt="2024-04-28T06:30:17.237" v="10" actId="14100"/>
        <pc:sldMkLst>
          <pc:docMk/>
          <pc:sldMk cId="3840521211" sldId="270"/>
        </pc:sldMkLst>
        <pc:spChg chg="del">
          <ac:chgData name="Guest User" userId="" providerId="Windows Live" clId="Web-{347FEAAA-23FE-4E29-B939-BC761B59320C}" dt="2024-04-28T06:28:40.220" v="0"/>
          <ac:spMkLst>
            <pc:docMk/>
            <pc:sldMk cId="3840521211" sldId="270"/>
            <ac:spMk id="3" creationId="{E164F28C-0E60-A1F0-D75A-ABEDA5BDD176}"/>
          </ac:spMkLst>
        </pc:spChg>
        <pc:spChg chg="del">
          <ac:chgData name="Guest User" userId="" providerId="Windows Live" clId="Web-{347FEAAA-23FE-4E29-B939-BC761B59320C}" dt="2024-04-28T06:29:16.533" v="1"/>
          <ac:spMkLst>
            <pc:docMk/>
            <pc:sldMk cId="3840521211" sldId="270"/>
            <ac:spMk id="4" creationId="{1A1C29BB-8009-770B-C0F5-2792C9D31323}"/>
          </ac:spMkLst>
        </pc:spChg>
        <pc:picChg chg="add mod ord">
          <ac:chgData name="Guest User" userId="" providerId="Windows Live" clId="Web-{347FEAAA-23FE-4E29-B939-BC761B59320C}" dt="2024-04-28T06:30:17.237" v="10" actId="14100"/>
          <ac:picMkLst>
            <pc:docMk/>
            <pc:sldMk cId="3840521211" sldId="270"/>
            <ac:picMk id="5" creationId="{A9774FA0-2678-18A3-B39A-B681FF185C26}"/>
          </ac:picMkLst>
        </pc:picChg>
        <pc:picChg chg="add mod ord">
          <ac:chgData name="Guest User" userId="" providerId="Windows Live" clId="Web-{347FEAAA-23FE-4E29-B939-BC761B59320C}" dt="2024-04-28T06:29:16.533" v="1"/>
          <ac:picMkLst>
            <pc:docMk/>
            <pc:sldMk cId="3840521211" sldId="270"/>
            <ac:picMk id="6" creationId="{320BFF46-6AEE-9A12-2056-A97A6E8D1C21}"/>
          </ac:picMkLst>
        </pc:picChg>
      </pc:sldChg>
      <pc:sldChg chg="addSp delSp modSp add replId">
        <pc:chgData name="Guest User" userId="" providerId="Windows Live" clId="Web-{347FEAAA-23FE-4E29-B939-BC761B59320C}" dt="2024-04-28T06:32:46.681" v="17" actId="1076"/>
        <pc:sldMkLst>
          <pc:docMk/>
          <pc:sldMk cId="1098567828" sldId="271"/>
        </pc:sldMkLst>
        <pc:spChg chg="add del mod">
          <ac:chgData name="Guest User" userId="" providerId="Windows Live" clId="Web-{347FEAAA-23FE-4E29-B939-BC761B59320C}" dt="2024-04-28T06:29:43.799" v="4"/>
          <ac:spMkLst>
            <pc:docMk/>
            <pc:sldMk cId="1098567828" sldId="271"/>
            <ac:spMk id="4" creationId="{0D9EF791-7F61-73F0-B562-02BA3D69CD27}"/>
          </ac:spMkLst>
        </pc:spChg>
        <pc:spChg chg="add del mod">
          <ac:chgData name="Guest User" userId="" providerId="Windows Live" clId="Web-{347FEAAA-23FE-4E29-B939-BC761B59320C}" dt="2024-04-28T06:32:31.821" v="13"/>
          <ac:spMkLst>
            <pc:docMk/>
            <pc:sldMk cId="1098567828" sldId="271"/>
            <ac:spMk id="9" creationId="{2E0A1F99-5977-6F4E-DE18-BB461C422E34}"/>
          </ac:spMkLst>
        </pc:spChg>
        <pc:picChg chg="del">
          <ac:chgData name="Guest User" userId="" providerId="Windows Live" clId="Web-{347FEAAA-23FE-4E29-B939-BC761B59320C}" dt="2024-04-28T06:29:41.924" v="3"/>
          <ac:picMkLst>
            <pc:docMk/>
            <pc:sldMk cId="1098567828" sldId="271"/>
            <ac:picMk id="5" creationId="{A9774FA0-2678-18A3-B39A-B681FF185C26}"/>
          </ac:picMkLst>
        </pc:picChg>
        <pc:picChg chg="del">
          <ac:chgData name="Guest User" userId="" providerId="Windows Live" clId="Web-{347FEAAA-23FE-4E29-B939-BC761B59320C}" dt="2024-04-28T06:32:26.384" v="12"/>
          <ac:picMkLst>
            <pc:docMk/>
            <pc:sldMk cId="1098567828" sldId="271"/>
            <ac:picMk id="6" creationId="{320BFF46-6AEE-9A12-2056-A97A6E8D1C21}"/>
          </ac:picMkLst>
        </pc:picChg>
        <pc:picChg chg="add mod ord">
          <ac:chgData name="Guest User" userId="" providerId="Windows Live" clId="Web-{347FEAAA-23FE-4E29-B939-BC761B59320C}" dt="2024-04-28T06:32:46.681" v="17" actId="1076"/>
          <ac:picMkLst>
            <pc:docMk/>
            <pc:sldMk cId="1098567828" sldId="271"/>
            <ac:picMk id="7" creationId="{867AD80B-1912-896E-EBA9-D2DC77B51E7B}"/>
          </ac:picMkLst>
        </pc:picChg>
      </pc:sldChg>
    </pc:docChg>
  </pc:docChgLst>
  <pc:docChgLst>
    <pc:chgData name="Prudhvinath Reddy Katha" userId="20d96876404e4262" providerId="Windows Live" clId="Web-{DAE06E15-648C-4642-804C-FDAC9BF60E17}"/>
    <pc:docChg chg="modSld">
      <pc:chgData name="Prudhvinath Reddy Katha" userId="20d96876404e4262" providerId="Windows Live" clId="Web-{DAE06E15-648C-4642-804C-FDAC9BF60E17}" dt="2024-04-28T06:11:24.801" v="23"/>
      <pc:docMkLst>
        <pc:docMk/>
      </pc:docMkLst>
      <pc:sldChg chg="modSp">
        <pc:chgData name="Prudhvinath Reddy Katha" userId="20d96876404e4262" providerId="Windows Live" clId="Web-{DAE06E15-648C-4642-804C-FDAC9BF60E17}" dt="2024-04-28T05:59:51.036" v="22" actId="14100"/>
        <pc:sldMkLst>
          <pc:docMk/>
          <pc:sldMk cId="2161968831" sldId="262"/>
        </pc:sldMkLst>
        <pc:graphicFrameChg chg="mod">
          <ac:chgData name="Prudhvinath Reddy Katha" userId="20d96876404e4262" providerId="Windows Live" clId="Web-{DAE06E15-648C-4642-804C-FDAC9BF60E17}" dt="2024-04-28T05:59:51.036" v="22" actId="14100"/>
          <ac:graphicFrameMkLst>
            <pc:docMk/>
            <pc:sldMk cId="2161968831" sldId="262"/>
            <ac:graphicFrameMk id="5" creationId="{2DF68BC8-9698-C152-E8C0-01F9A5EE6691}"/>
          </ac:graphicFrameMkLst>
        </pc:graphicFrameChg>
      </pc:sldChg>
      <pc:sldChg chg="addSp delSp modSp">
        <pc:chgData name="Prudhvinath Reddy Katha" userId="20d96876404e4262" providerId="Windows Live" clId="Web-{DAE06E15-648C-4642-804C-FDAC9BF60E17}" dt="2024-04-28T05:58:36.878" v="14" actId="1076"/>
        <pc:sldMkLst>
          <pc:docMk/>
          <pc:sldMk cId="3856291515" sldId="265"/>
        </pc:sldMkLst>
        <pc:spChg chg="mod">
          <ac:chgData name="Prudhvinath Reddy Katha" userId="20d96876404e4262" providerId="Windows Live" clId="Web-{DAE06E15-648C-4642-804C-FDAC9BF60E17}" dt="2024-04-28T05:58:36.878" v="14" actId="1076"/>
          <ac:spMkLst>
            <pc:docMk/>
            <pc:sldMk cId="3856291515" sldId="265"/>
            <ac:spMk id="2" creationId="{822581ED-8AF3-3D17-EA30-2432C5CB4BDC}"/>
          </ac:spMkLst>
        </pc:spChg>
        <pc:spChg chg="del">
          <ac:chgData name="Prudhvinath Reddy Katha" userId="20d96876404e4262" providerId="Windows Live" clId="Web-{DAE06E15-648C-4642-804C-FDAC9BF60E17}" dt="2024-04-28T05:56:18.407" v="0"/>
          <ac:spMkLst>
            <pc:docMk/>
            <pc:sldMk cId="3856291515" sldId="265"/>
            <ac:spMk id="27" creationId="{4F4EB669-EE7A-468E-A94E-4C78EDCF3271}"/>
          </ac:spMkLst>
        </pc:spChg>
        <pc:spChg chg="add mod">
          <ac:chgData name="Prudhvinath Reddy Katha" userId="20d96876404e4262" providerId="Windows Live" clId="Web-{DAE06E15-648C-4642-804C-FDAC9BF60E17}" dt="2024-04-28T05:57:23.939" v="6"/>
          <ac:spMkLst>
            <pc:docMk/>
            <pc:sldMk cId="3856291515" sldId="265"/>
            <ac:spMk id="32" creationId="{BD496F58-731B-4833-93F9-53192FC219DE}"/>
          </ac:spMkLst>
        </pc:spChg>
        <pc:spChg chg="add">
          <ac:chgData name="Prudhvinath Reddy Katha" userId="20d96876404e4262" providerId="Windows Live" clId="Web-{DAE06E15-648C-4642-804C-FDAC9BF60E17}" dt="2024-04-28T05:56:18.407" v="0"/>
          <ac:spMkLst>
            <pc:docMk/>
            <pc:sldMk cId="3856291515" sldId="265"/>
            <ac:spMk id="34" creationId="{195B3A3C-971D-4F24-9512-C9E4590CAD80}"/>
          </ac:spMkLst>
        </pc:spChg>
        <pc:graphicFrameChg chg="mod modGraphic">
          <ac:chgData name="Prudhvinath Reddy Katha" userId="20d96876404e4262" providerId="Windows Live" clId="Web-{DAE06E15-648C-4642-804C-FDAC9BF60E17}" dt="2024-04-28T05:58:31.410" v="13" actId="14100"/>
          <ac:graphicFrameMkLst>
            <pc:docMk/>
            <pc:sldMk cId="3856291515" sldId="265"/>
            <ac:graphicFrameMk id="12" creationId="{DD216051-433A-0882-32E2-A451027A1A8F}"/>
          </ac:graphicFrameMkLst>
        </pc:graphicFrameChg>
        <pc:graphicFrameChg chg="add del">
          <ac:chgData name="Prudhvinath Reddy Katha" userId="20d96876404e4262" providerId="Windows Live" clId="Web-{DAE06E15-648C-4642-804C-FDAC9BF60E17}" dt="2024-04-28T05:58:00.550" v="8"/>
          <ac:graphicFrameMkLst>
            <pc:docMk/>
            <pc:sldMk cId="3856291515" sldId="265"/>
            <ac:graphicFrameMk id="57" creationId="{45EBE05F-1F01-2A86-5D7F-B790247E4936}"/>
          </ac:graphicFrameMkLst>
        </pc:graphicFrameChg>
      </pc:sldChg>
      <pc:sldChg chg="addSp delSp modSp">
        <pc:chgData name="Prudhvinath Reddy Katha" userId="20d96876404e4262" providerId="Windows Live" clId="Web-{DAE06E15-648C-4642-804C-FDAC9BF60E17}" dt="2024-04-28T06:11:24.801" v="23"/>
        <pc:sldMkLst>
          <pc:docMk/>
          <pc:sldMk cId="3465205240" sldId="266"/>
        </pc:sldMkLst>
        <pc:spChg chg="mod">
          <ac:chgData name="Prudhvinath Reddy Katha" userId="20d96876404e4262" providerId="Windows Live" clId="Web-{DAE06E15-648C-4642-804C-FDAC9BF60E17}" dt="2024-04-28T06:11:24.801" v="23"/>
          <ac:spMkLst>
            <pc:docMk/>
            <pc:sldMk cId="3465205240" sldId="266"/>
            <ac:spMk id="2" creationId="{822581ED-8AF3-3D17-EA30-2432C5CB4BDC}"/>
          </ac:spMkLst>
        </pc:spChg>
        <pc:spChg chg="mod">
          <ac:chgData name="Prudhvinath Reddy Katha" userId="20d96876404e4262" providerId="Windows Live" clId="Web-{DAE06E15-648C-4642-804C-FDAC9BF60E17}" dt="2024-04-28T06:11:24.801" v="23"/>
          <ac:spMkLst>
            <pc:docMk/>
            <pc:sldMk cId="3465205240" sldId="266"/>
            <ac:spMk id="3" creationId="{03D5BF11-71F1-D288-BC4D-A4A0CD887190}"/>
          </ac:spMkLst>
        </pc:spChg>
        <pc:spChg chg="del">
          <ac:chgData name="Prudhvinath Reddy Katha" userId="20d96876404e4262" providerId="Windows Live" clId="Web-{DAE06E15-648C-4642-804C-FDAC9BF60E17}" dt="2024-04-28T06:11:24.801" v="23"/>
          <ac:spMkLst>
            <pc:docMk/>
            <pc:sldMk cId="3465205240" sldId="266"/>
            <ac:spMk id="8" creationId="{13BF1CB8-C4D2-46A7-900D-7B057EBD241F}"/>
          </ac:spMkLst>
        </pc:spChg>
        <pc:spChg chg="del">
          <ac:chgData name="Prudhvinath Reddy Katha" userId="20d96876404e4262" providerId="Windows Live" clId="Web-{DAE06E15-648C-4642-804C-FDAC9BF60E17}" dt="2024-04-28T06:11:24.801" v="23"/>
          <ac:spMkLst>
            <pc:docMk/>
            <pc:sldMk cId="3465205240" sldId="266"/>
            <ac:spMk id="10" creationId="{8047ED37-AD62-4555-A369-81CC3152B499}"/>
          </ac:spMkLst>
        </pc:spChg>
        <pc:spChg chg="add">
          <ac:chgData name="Prudhvinath Reddy Katha" userId="20d96876404e4262" providerId="Windows Live" clId="Web-{DAE06E15-648C-4642-804C-FDAC9BF60E17}" dt="2024-04-28T06:11:24.801" v="23"/>
          <ac:spMkLst>
            <pc:docMk/>
            <pc:sldMk cId="3465205240" sldId="266"/>
            <ac:spMk id="15" creationId="{13BF1CB8-C4D2-46A7-900D-7B057EBD241F}"/>
          </ac:spMkLst>
        </pc:spChg>
        <pc:spChg chg="add">
          <ac:chgData name="Prudhvinath Reddy Katha" userId="20d96876404e4262" providerId="Windows Live" clId="Web-{DAE06E15-648C-4642-804C-FDAC9BF60E17}" dt="2024-04-28T06:11:24.801" v="23"/>
          <ac:spMkLst>
            <pc:docMk/>
            <pc:sldMk cId="3465205240" sldId="266"/>
            <ac:spMk id="17" creationId="{8047ED37-AD62-4555-A369-81CC3152B49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10C201-222C-4C3F-A07F-DDF578DDA28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335938-FDA5-4EB2-94B4-69D0AAAA7B31}">
      <dgm:prSet/>
      <dgm:spPr/>
      <dgm:t>
        <a:bodyPr/>
        <a:lstStyle/>
        <a:p>
          <a:r>
            <a:rPr lang="en-IN">
              <a:latin typeface="Times New Roman"/>
              <a:cs typeface="Times New Roman"/>
            </a:rPr>
            <a:t>Sentiment analysis – vital technique in field of data science.</a:t>
          </a:r>
          <a:endParaRPr lang="en-US">
            <a:latin typeface="Times New Roman"/>
            <a:cs typeface="Times New Roman"/>
          </a:endParaRPr>
        </a:p>
      </dgm:t>
    </dgm:pt>
    <dgm:pt modelId="{65DA83C7-BFBC-428B-A28E-945D89E70BF6}" type="parTrans" cxnId="{F66D3591-017B-4689-B583-5B0CB4B0847A}">
      <dgm:prSet/>
      <dgm:spPr/>
      <dgm:t>
        <a:bodyPr/>
        <a:lstStyle/>
        <a:p>
          <a:endParaRPr lang="en-US"/>
        </a:p>
      </dgm:t>
    </dgm:pt>
    <dgm:pt modelId="{B167D8C7-0A17-491A-A0B6-6588E611992B}" type="sibTrans" cxnId="{F66D3591-017B-4689-B583-5B0CB4B0847A}">
      <dgm:prSet/>
      <dgm:spPr/>
      <dgm:t>
        <a:bodyPr/>
        <a:lstStyle/>
        <a:p>
          <a:endParaRPr lang="en-US"/>
        </a:p>
      </dgm:t>
    </dgm:pt>
    <dgm:pt modelId="{ECAACB57-1525-4DA6-923B-2A153F00CF93}">
      <dgm:prSet/>
      <dgm:spPr/>
      <dgm:t>
        <a:bodyPr/>
        <a:lstStyle/>
        <a:p>
          <a:r>
            <a:rPr lang="en-IN">
              <a:latin typeface="Times New Roman"/>
              <a:cs typeface="Times New Roman"/>
            </a:rPr>
            <a:t>Knowing user’s opinion on texts and tweets made rise in using data mining techniques.</a:t>
          </a:r>
          <a:endParaRPr lang="en-US">
            <a:latin typeface="Times New Roman"/>
            <a:cs typeface="Times New Roman"/>
          </a:endParaRPr>
        </a:p>
      </dgm:t>
    </dgm:pt>
    <dgm:pt modelId="{171F8156-AF39-4DB1-ABED-39F9A19B49C0}" type="parTrans" cxnId="{807B7BBA-D167-499C-BFD1-E67DFA6FEB47}">
      <dgm:prSet/>
      <dgm:spPr/>
      <dgm:t>
        <a:bodyPr/>
        <a:lstStyle/>
        <a:p>
          <a:endParaRPr lang="en-US"/>
        </a:p>
      </dgm:t>
    </dgm:pt>
    <dgm:pt modelId="{BCC209C2-4BEC-40E9-95A5-4D1C066B8649}" type="sibTrans" cxnId="{807B7BBA-D167-499C-BFD1-E67DFA6FEB47}">
      <dgm:prSet/>
      <dgm:spPr/>
      <dgm:t>
        <a:bodyPr/>
        <a:lstStyle/>
        <a:p>
          <a:endParaRPr lang="en-US"/>
        </a:p>
      </dgm:t>
    </dgm:pt>
    <dgm:pt modelId="{203F109A-44AF-4B50-B947-A7BB6FE11E90}">
      <dgm:prSet/>
      <dgm:spPr/>
      <dgm:t>
        <a:bodyPr/>
        <a:lstStyle/>
        <a:p>
          <a:pPr rtl="0"/>
          <a:r>
            <a:rPr lang="en-IN">
              <a:latin typeface="Times New Roman"/>
              <a:cs typeface="Times New Roman"/>
            </a:rPr>
            <a:t>Twitter is the one of the main hubs in collecting textual data from users like., opinions, trends, and news. </a:t>
          </a:r>
          <a:endParaRPr lang="en-US">
            <a:latin typeface="Times New Roman"/>
            <a:cs typeface="Times New Roman"/>
          </a:endParaRPr>
        </a:p>
      </dgm:t>
    </dgm:pt>
    <dgm:pt modelId="{EAEB15F1-80DB-4A26-AEF0-EECCBCC81382}" type="parTrans" cxnId="{98D61270-FD43-4DAF-A574-68D14CE62012}">
      <dgm:prSet/>
      <dgm:spPr/>
      <dgm:t>
        <a:bodyPr/>
        <a:lstStyle/>
        <a:p>
          <a:endParaRPr lang="en-US"/>
        </a:p>
      </dgm:t>
    </dgm:pt>
    <dgm:pt modelId="{009C8A5F-6619-4097-A892-9DB234BF7B9A}" type="sibTrans" cxnId="{98D61270-FD43-4DAF-A574-68D14CE62012}">
      <dgm:prSet/>
      <dgm:spPr/>
      <dgm:t>
        <a:bodyPr/>
        <a:lstStyle/>
        <a:p>
          <a:endParaRPr lang="en-US"/>
        </a:p>
      </dgm:t>
    </dgm:pt>
    <dgm:pt modelId="{8C596842-53F3-431A-8415-505E044C8033}">
      <dgm:prSet/>
      <dgm:spPr/>
      <dgm:t>
        <a:bodyPr/>
        <a:lstStyle/>
        <a:p>
          <a:r>
            <a:rPr lang="en-IN">
              <a:latin typeface="Times New Roman"/>
              <a:cs typeface="Times New Roman"/>
            </a:rPr>
            <a:t>Machine learning modules and data mining techniques can be used to gather emotions.</a:t>
          </a:r>
          <a:endParaRPr lang="en-US">
            <a:latin typeface="Times New Roman"/>
            <a:cs typeface="Times New Roman"/>
          </a:endParaRPr>
        </a:p>
      </dgm:t>
    </dgm:pt>
    <dgm:pt modelId="{28AA93FE-81C8-4D30-96E7-5E3512380312}" type="parTrans" cxnId="{C1FF8F72-4960-4B58-A330-21295CB516BF}">
      <dgm:prSet/>
      <dgm:spPr/>
      <dgm:t>
        <a:bodyPr/>
        <a:lstStyle/>
        <a:p>
          <a:endParaRPr lang="en-US"/>
        </a:p>
      </dgm:t>
    </dgm:pt>
    <dgm:pt modelId="{A65AA0B3-B4D0-4462-99DD-F7E85FE6A11A}" type="sibTrans" cxnId="{C1FF8F72-4960-4B58-A330-21295CB516BF}">
      <dgm:prSet/>
      <dgm:spPr/>
      <dgm:t>
        <a:bodyPr/>
        <a:lstStyle/>
        <a:p>
          <a:endParaRPr lang="en-US"/>
        </a:p>
      </dgm:t>
    </dgm:pt>
    <dgm:pt modelId="{B6628297-54E4-4733-B920-FBC717607095}" type="pres">
      <dgm:prSet presAssocID="{6C10C201-222C-4C3F-A07F-DDF578DDA28D}" presName="root" presStyleCnt="0">
        <dgm:presLayoutVars>
          <dgm:dir/>
          <dgm:resizeHandles val="exact"/>
        </dgm:presLayoutVars>
      </dgm:prSet>
      <dgm:spPr/>
    </dgm:pt>
    <dgm:pt modelId="{C9A892E3-B562-48BE-A0BD-EF65B827D888}" type="pres">
      <dgm:prSet presAssocID="{02335938-FDA5-4EB2-94B4-69D0AAAA7B31}" presName="compNode" presStyleCnt="0"/>
      <dgm:spPr/>
    </dgm:pt>
    <dgm:pt modelId="{E63134C7-3B85-47D3-9AF7-65A8F9C44296}" type="pres">
      <dgm:prSet presAssocID="{02335938-FDA5-4EB2-94B4-69D0AAAA7B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5C66CA7A-C69B-47D2-BD12-50DB211D44A4}" type="pres">
      <dgm:prSet presAssocID="{02335938-FDA5-4EB2-94B4-69D0AAAA7B31}" presName="spaceRect" presStyleCnt="0"/>
      <dgm:spPr/>
    </dgm:pt>
    <dgm:pt modelId="{0A166888-CF80-40BB-9E68-C5CEBD1A34E5}" type="pres">
      <dgm:prSet presAssocID="{02335938-FDA5-4EB2-94B4-69D0AAAA7B31}" presName="textRect" presStyleLbl="revTx" presStyleIdx="0" presStyleCnt="4">
        <dgm:presLayoutVars>
          <dgm:chMax val="1"/>
          <dgm:chPref val="1"/>
        </dgm:presLayoutVars>
      </dgm:prSet>
      <dgm:spPr/>
    </dgm:pt>
    <dgm:pt modelId="{D9DBE7F9-307A-43EE-A6D1-41817EB9AE2F}" type="pres">
      <dgm:prSet presAssocID="{B167D8C7-0A17-491A-A0B6-6588E611992B}" presName="sibTrans" presStyleCnt="0"/>
      <dgm:spPr/>
    </dgm:pt>
    <dgm:pt modelId="{B20DF178-137B-4E90-B309-6E8EFB2DD5EA}" type="pres">
      <dgm:prSet presAssocID="{ECAACB57-1525-4DA6-923B-2A153F00CF93}" presName="compNode" presStyleCnt="0"/>
      <dgm:spPr/>
    </dgm:pt>
    <dgm:pt modelId="{E2A940F0-60F5-46DA-A93B-1DD659C2DD09}" type="pres">
      <dgm:prSet presAssocID="{ECAACB57-1525-4DA6-923B-2A153F00CF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ng Tools"/>
        </a:ext>
      </dgm:extLst>
    </dgm:pt>
    <dgm:pt modelId="{86263E1C-83F3-44C2-8EA5-29A2E078E90D}" type="pres">
      <dgm:prSet presAssocID="{ECAACB57-1525-4DA6-923B-2A153F00CF93}" presName="spaceRect" presStyleCnt="0"/>
      <dgm:spPr/>
    </dgm:pt>
    <dgm:pt modelId="{FB2E7EAC-633B-4938-8DDD-EEE0845326F5}" type="pres">
      <dgm:prSet presAssocID="{ECAACB57-1525-4DA6-923B-2A153F00CF93}" presName="textRect" presStyleLbl="revTx" presStyleIdx="1" presStyleCnt="4">
        <dgm:presLayoutVars>
          <dgm:chMax val="1"/>
          <dgm:chPref val="1"/>
        </dgm:presLayoutVars>
      </dgm:prSet>
      <dgm:spPr/>
    </dgm:pt>
    <dgm:pt modelId="{50DD2DF3-F1E2-49FF-A680-75DF02601860}" type="pres">
      <dgm:prSet presAssocID="{BCC209C2-4BEC-40E9-95A5-4D1C066B8649}" presName="sibTrans" presStyleCnt="0"/>
      <dgm:spPr/>
    </dgm:pt>
    <dgm:pt modelId="{BE708336-2EEF-4FDC-BDC5-1A8D8E4876DE}" type="pres">
      <dgm:prSet presAssocID="{203F109A-44AF-4B50-B947-A7BB6FE11E90}" presName="compNode" presStyleCnt="0"/>
      <dgm:spPr/>
    </dgm:pt>
    <dgm:pt modelId="{089EB70B-A62F-468C-85CD-8FDED8B2C009}" type="pres">
      <dgm:prSet presAssocID="{203F109A-44AF-4B50-B947-A7BB6FE11E9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DE4762DC-36BE-4ADD-81E4-47748E6C1013}" type="pres">
      <dgm:prSet presAssocID="{203F109A-44AF-4B50-B947-A7BB6FE11E90}" presName="spaceRect" presStyleCnt="0"/>
      <dgm:spPr/>
    </dgm:pt>
    <dgm:pt modelId="{84CAB49E-ABE2-467A-B48A-14F9A973BDE8}" type="pres">
      <dgm:prSet presAssocID="{203F109A-44AF-4B50-B947-A7BB6FE11E90}" presName="textRect" presStyleLbl="revTx" presStyleIdx="2" presStyleCnt="4">
        <dgm:presLayoutVars>
          <dgm:chMax val="1"/>
          <dgm:chPref val="1"/>
        </dgm:presLayoutVars>
      </dgm:prSet>
      <dgm:spPr/>
    </dgm:pt>
    <dgm:pt modelId="{A0451BC2-FD27-4D41-9C65-291F11B98A49}" type="pres">
      <dgm:prSet presAssocID="{009C8A5F-6619-4097-A892-9DB234BF7B9A}" presName="sibTrans" presStyleCnt="0"/>
      <dgm:spPr/>
    </dgm:pt>
    <dgm:pt modelId="{02568139-F77D-4C3F-8FF7-1420164F6D99}" type="pres">
      <dgm:prSet presAssocID="{8C596842-53F3-431A-8415-505E044C8033}" presName="compNode" presStyleCnt="0"/>
      <dgm:spPr/>
    </dgm:pt>
    <dgm:pt modelId="{8643AF21-5545-453B-919D-2857A26D5985}" type="pres">
      <dgm:prSet presAssocID="{8C596842-53F3-431A-8415-505E044C80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F6F69E74-651E-4FDA-974B-BB490AE6AD80}" type="pres">
      <dgm:prSet presAssocID="{8C596842-53F3-431A-8415-505E044C8033}" presName="spaceRect" presStyleCnt="0"/>
      <dgm:spPr/>
    </dgm:pt>
    <dgm:pt modelId="{80B09ED4-7F33-4DDE-92C2-12356E2AF039}" type="pres">
      <dgm:prSet presAssocID="{8C596842-53F3-431A-8415-505E044C8033}" presName="textRect" presStyleLbl="revTx" presStyleIdx="3" presStyleCnt="4">
        <dgm:presLayoutVars>
          <dgm:chMax val="1"/>
          <dgm:chPref val="1"/>
        </dgm:presLayoutVars>
      </dgm:prSet>
      <dgm:spPr/>
    </dgm:pt>
  </dgm:ptLst>
  <dgm:cxnLst>
    <dgm:cxn modelId="{C83DE70E-AB96-44AE-AA72-9AA53A0AFFE0}" type="presOf" srcId="{203F109A-44AF-4B50-B947-A7BB6FE11E90}" destId="{84CAB49E-ABE2-467A-B48A-14F9A973BDE8}" srcOrd="0" destOrd="0" presId="urn:microsoft.com/office/officeart/2018/2/layout/IconLabelList"/>
    <dgm:cxn modelId="{98D61270-FD43-4DAF-A574-68D14CE62012}" srcId="{6C10C201-222C-4C3F-A07F-DDF578DDA28D}" destId="{203F109A-44AF-4B50-B947-A7BB6FE11E90}" srcOrd="2" destOrd="0" parTransId="{EAEB15F1-80DB-4A26-AEF0-EECCBCC81382}" sibTransId="{009C8A5F-6619-4097-A892-9DB234BF7B9A}"/>
    <dgm:cxn modelId="{C1FF8F72-4960-4B58-A330-21295CB516BF}" srcId="{6C10C201-222C-4C3F-A07F-DDF578DDA28D}" destId="{8C596842-53F3-431A-8415-505E044C8033}" srcOrd="3" destOrd="0" parTransId="{28AA93FE-81C8-4D30-96E7-5E3512380312}" sibTransId="{A65AA0B3-B4D0-4462-99DD-F7E85FE6A11A}"/>
    <dgm:cxn modelId="{AF4E1258-FD74-417B-B283-9E41AFB39CC7}" type="presOf" srcId="{8C596842-53F3-431A-8415-505E044C8033}" destId="{80B09ED4-7F33-4DDE-92C2-12356E2AF039}" srcOrd="0" destOrd="0" presId="urn:microsoft.com/office/officeart/2018/2/layout/IconLabelList"/>
    <dgm:cxn modelId="{F66D3591-017B-4689-B583-5B0CB4B0847A}" srcId="{6C10C201-222C-4C3F-A07F-DDF578DDA28D}" destId="{02335938-FDA5-4EB2-94B4-69D0AAAA7B31}" srcOrd="0" destOrd="0" parTransId="{65DA83C7-BFBC-428B-A28E-945D89E70BF6}" sibTransId="{B167D8C7-0A17-491A-A0B6-6588E611992B}"/>
    <dgm:cxn modelId="{EEE747A5-4765-41EB-9469-04678D559E06}" type="presOf" srcId="{02335938-FDA5-4EB2-94B4-69D0AAAA7B31}" destId="{0A166888-CF80-40BB-9E68-C5CEBD1A34E5}" srcOrd="0" destOrd="0" presId="urn:microsoft.com/office/officeart/2018/2/layout/IconLabelList"/>
    <dgm:cxn modelId="{2FC536A7-7043-416D-A25D-182DA99E08B1}" type="presOf" srcId="{ECAACB57-1525-4DA6-923B-2A153F00CF93}" destId="{FB2E7EAC-633B-4938-8DDD-EEE0845326F5}" srcOrd="0" destOrd="0" presId="urn:microsoft.com/office/officeart/2018/2/layout/IconLabelList"/>
    <dgm:cxn modelId="{807B7BBA-D167-499C-BFD1-E67DFA6FEB47}" srcId="{6C10C201-222C-4C3F-A07F-DDF578DDA28D}" destId="{ECAACB57-1525-4DA6-923B-2A153F00CF93}" srcOrd="1" destOrd="0" parTransId="{171F8156-AF39-4DB1-ABED-39F9A19B49C0}" sibTransId="{BCC209C2-4BEC-40E9-95A5-4D1C066B8649}"/>
    <dgm:cxn modelId="{5E9E74E5-8532-459E-B6C3-780D6971F31D}" type="presOf" srcId="{6C10C201-222C-4C3F-A07F-DDF578DDA28D}" destId="{B6628297-54E4-4733-B920-FBC717607095}" srcOrd="0" destOrd="0" presId="urn:microsoft.com/office/officeart/2018/2/layout/IconLabelList"/>
    <dgm:cxn modelId="{6FBFD484-7272-48EA-919C-B344E5600C04}" type="presParOf" srcId="{B6628297-54E4-4733-B920-FBC717607095}" destId="{C9A892E3-B562-48BE-A0BD-EF65B827D888}" srcOrd="0" destOrd="0" presId="urn:microsoft.com/office/officeart/2018/2/layout/IconLabelList"/>
    <dgm:cxn modelId="{5EA5EC19-3F6B-4B7B-9771-924621F2B806}" type="presParOf" srcId="{C9A892E3-B562-48BE-A0BD-EF65B827D888}" destId="{E63134C7-3B85-47D3-9AF7-65A8F9C44296}" srcOrd="0" destOrd="0" presId="urn:microsoft.com/office/officeart/2018/2/layout/IconLabelList"/>
    <dgm:cxn modelId="{803F42BC-909B-493C-AD18-FE50A25E3D91}" type="presParOf" srcId="{C9A892E3-B562-48BE-A0BD-EF65B827D888}" destId="{5C66CA7A-C69B-47D2-BD12-50DB211D44A4}" srcOrd="1" destOrd="0" presId="urn:microsoft.com/office/officeart/2018/2/layout/IconLabelList"/>
    <dgm:cxn modelId="{37D0F58D-1C63-4198-93A0-BF6B36CCB7BA}" type="presParOf" srcId="{C9A892E3-B562-48BE-A0BD-EF65B827D888}" destId="{0A166888-CF80-40BB-9E68-C5CEBD1A34E5}" srcOrd="2" destOrd="0" presId="urn:microsoft.com/office/officeart/2018/2/layout/IconLabelList"/>
    <dgm:cxn modelId="{3312B590-9008-4E28-B1D3-9217D03434A8}" type="presParOf" srcId="{B6628297-54E4-4733-B920-FBC717607095}" destId="{D9DBE7F9-307A-43EE-A6D1-41817EB9AE2F}" srcOrd="1" destOrd="0" presId="urn:microsoft.com/office/officeart/2018/2/layout/IconLabelList"/>
    <dgm:cxn modelId="{2141A9EF-8C02-44B3-AAE5-8842D4DE1C57}" type="presParOf" srcId="{B6628297-54E4-4733-B920-FBC717607095}" destId="{B20DF178-137B-4E90-B309-6E8EFB2DD5EA}" srcOrd="2" destOrd="0" presId="urn:microsoft.com/office/officeart/2018/2/layout/IconLabelList"/>
    <dgm:cxn modelId="{EDFCE327-6124-4BAE-A956-E729E344EB59}" type="presParOf" srcId="{B20DF178-137B-4E90-B309-6E8EFB2DD5EA}" destId="{E2A940F0-60F5-46DA-A93B-1DD659C2DD09}" srcOrd="0" destOrd="0" presId="urn:microsoft.com/office/officeart/2018/2/layout/IconLabelList"/>
    <dgm:cxn modelId="{30F80567-2F27-4883-B3D1-75CE2AAC0ED6}" type="presParOf" srcId="{B20DF178-137B-4E90-B309-6E8EFB2DD5EA}" destId="{86263E1C-83F3-44C2-8EA5-29A2E078E90D}" srcOrd="1" destOrd="0" presId="urn:microsoft.com/office/officeart/2018/2/layout/IconLabelList"/>
    <dgm:cxn modelId="{D9AD6BCB-8D98-4F26-B974-AE4DDBD12EDE}" type="presParOf" srcId="{B20DF178-137B-4E90-B309-6E8EFB2DD5EA}" destId="{FB2E7EAC-633B-4938-8DDD-EEE0845326F5}" srcOrd="2" destOrd="0" presId="urn:microsoft.com/office/officeart/2018/2/layout/IconLabelList"/>
    <dgm:cxn modelId="{610CF292-E4A2-4593-957B-2FBD02383E3F}" type="presParOf" srcId="{B6628297-54E4-4733-B920-FBC717607095}" destId="{50DD2DF3-F1E2-49FF-A680-75DF02601860}" srcOrd="3" destOrd="0" presId="urn:microsoft.com/office/officeart/2018/2/layout/IconLabelList"/>
    <dgm:cxn modelId="{67CB628A-33B1-45E2-B0E2-D5BA4979ED7C}" type="presParOf" srcId="{B6628297-54E4-4733-B920-FBC717607095}" destId="{BE708336-2EEF-4FDC-BDC5-1A8D8E4876DE}" srcOrd="4" destOrd="0" presId="urn:microsoft.com/office/officeart/2018/2/layout/IconLabelList"/>
    <dgm:cxn modelId="{D02387FB-EEA1-47F2-810F-EF59F0876B01}" type="presParOf" srcId="{BE708336-2EEF-4FDC-BDC5-1A8D8E4876DE}" destId="{089EB70B-A62F-468C-85CD-8FDED8B2C009}" srcOrd="0" destOrd="0" presId="urn:microsoft.com/office/officeart/2018/2/layout/IconLabelList"/>
    <dgm:cxn modelId="{5E6B84EC-6DA6-486B-BCD7-736EC47E63FC}" type="presParOf" srcId="{BE708336-2EEF-4FDC-BDC5-1A8D8E4876DE}" destId="{DE4762DC-36BE-4ADD-81E4-47748E6C1013}" srcOrd="1" destOrd="0" presId="urn:microsoft.com/office/officeart/2018/2/layout/IconLabelList"/>
    <dgm:cxn modelId="{07E35A90-0831-4FA7-BF32-46ADA3A895C3}" type="presParOf" srcId="{BE708336-2EEF-4FDC-BDC5-1A8D8E4876DE}" destId="{84CAB49E-ABE2-467A-B48A-14F9A973BDE8}" srcOrd="2" destOrd="0" presId="urn:microsoft.com/office/officeart/2018/2/layout/IconLabelList"/>
    <dgm:cxn modelId="{B646C4F7-0F5A-4679-884A-DC0154B230DC}" type="presParOf" srcId="{B6628297-54E4-4733-B920-FBC717607095}" destId="{A0451BC2-FD27-4D41-9C65-291F11B98A49}" srcOrd="5" destOrd="0" presId="urn:microsoft.com/office/officeart/2018/2/layout/IconLabelList"/>
    <dgm:cxn modelId="{D1E70671-D16A-4618-B347-24401313A872}" type="presParOf" srcId="{B6628297-54E4-4733-B920-FBC717607095}" destId="{02568139-F77D-4C3F-8FF7-1420164F6D99}" srcOrd="6" destOrd="0" presId="urn:microsoft.com/office/officeart/2018/2/layout/IconLabelList"/>
    <dgm:cxn modelId="{9FA59082-9FF2-472F-A581-D049729A3767}" type="presParOf" srcId="{02568139-F77D-4C3F-8FF7-1420164F6D99}" destId="{8643AF21-5545-453B-919D-2857A26D5985}" srcOrd="0" destOrd="0" presId="urn:microsoft.com/office/officeart/2018/2/layout/IconLabelList"/>
    <dgm:cxn modelId="{1BFD8B4E-2128-46BE-B86F-35DE3FD5630C}" type="presParOf" srcId="{02568139-F77D-4C3F-8FF7-1420164F6D99}" destId="{F6F69E74-651E-4FDA-974B-BB490AE6AD80}" srcOrd="1" destOrd="0" presId="urn:microsoft.com/office/officeart/2018/2/layout/IconLabelList"/>
    <dgm:cxn modelId="{BD2BCE4E-B998-4F9F-A45F-AB86317EEFAE}" type="presParOf" srcId="{02568139-F77D-4C3F-8FF7-1420164F6D99}" destId="{80B09ED4-7F33-4DDE-92C2-12356E2AF039}"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6494B3-4990-4638-8342-139C9BBC905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0EC8B4-E5DF-4315-9BED-56551C4BAECD}">
      <dgm:prSet/>
      <dgm:spPr/>
      <dgm:t>
        <a:bodyPr/>
        <a:lstStyle/>
        <a:p>
          <a:r>
            <a:rPr lang="en-US">
              <a:latin typeface="Times New Roman"/>
              <a:cs typeface="Times New Roman"/>
            </a:rPr>
            <a:t>Sentiment analysis – uses NLP</a:t>
          </a:r>
        </a:p>
      </dgm:t>
    </dgm:pt>
    <dgm:pt modelId="{6A00D351-9231-415F-88C3-7A6285CD0810}" type="parTrans" cxnId="{D9F8CF54-995B-4E0A-BA3E-105EA8DE4DD0}">
      <dgm:prSet/>
      <dgm:spPr/>
      <dgm:t>
        <a:bodyPr/>
        <a:lstStyle/>
        <a:p>
          <a:endParaRPr lang="en-US"/>
        </a:p>
      </dgm:t>
    </dgm:pt>
    <dgm:pt modelId="{746A9DF4-5478-47D7-8132-32CDA20E8D08}" type="sibTrans" cxnId="{D9F8CF54-995B-4E0A-BA3E-105EA8DE4DD0}">
      <dgm:prSet/>
      <dgm:spPr/>
      <dgm:t>
        <a:bodyPr/>
        <a:lstStyle/>
        <a:p>
          <a:endParaRPr lang="en-US"/>
        </a:p>
      </dgm:t>
    </dgm:pt>
    <dgm:pt modelId="{89E18687-95E7-47AC-8DC7-2C2B8BC1B6E8}">
      <dgm:prSet/>
      <dgm:spPr/>
      <dgm:t>
        <a:bodyPr/>
        <a:lstStyle/>
        <a:p>
          <a:r>
            <a:rPr lang="en-IN">
              <a:latin typeface="Times New Roman"/>
              <a:cs typeface="Times New Roman"/>
            </a:rPr>
            <a:t>Large amount of user review data is quite useful for the ecommerce websites to know the opinion.</a:t>
          </a:r>
          <a:endParaRPr lang="en-US">
            <a:latin typeface="Times New Roman"/>
            <a:cs typeface="Times New Roman"/>
          </a:endParaRPr>
        </a:p>
      </dgm:t>
    </dgm:pt>
    <dgm:pt modelId="{9AE932CF-68AA-4F40-9CB8-BFD48BCDAD32}" type="parTrans" cxnId="{F9249388-B27E-44F2-B6B8-1FB68C21CB99}">
      <dgm:prSet/>
      <dgm:spPr/>
      <dgm:t>
        <a:bodyPr/>
        <a:lstStyle/>
        <a:p>
          <a:endParaRPr lang="en-US"/>
        </a:p>
      </dgm:t>
    </dgm:pt>
    <dgm:pt modelId="{E1AEC974-D4CE-4CF3-A630-83CE1996C8B4}" type="sibTrans" cxnId="{F9249388-B27E-44F2-B6B8-1FB68C21CB99}">
      <dgm:prSet/>
      <dgm:spPr/>
      <dgm:t>
        <a:bodyPr/>
        <a:lstStyle/>
        <a:p>
          <a:endParaRPr lang="en-US"/>
        </a:p>
      </dgm:t>
    </dgm:pt>
    <dgm:pt modelId="{AE9D0013-56CF-4D97-B6A1-234C2B755FE4}">
      <dgm:prSet/>
      <dgm:spPr/>
      <dgm:t>
        <a:bodyPr/>
        <a:lstStyle/>
        <a:p>
          <a:r>
            <a:rPr lang="en-IN">
              <a:latin typeface="Times New Roman"/>
              <a:cs typeface="Times New Roman"/>
            </a:rPr>
            <a:t>Analysing and extracting sentiment from this textual data.</a:t>
          </a:r>
          <a:endParaRPr lang="en-US">
            <a:latin typeface="Times New Roman"/>
            <a:cs typeface="Times New Roman"/>
          </a:endParaRPr>
        </a:p>
      </dgm:t>
    </dgm:pt>
    <dgm:pt modelId="{087BE381-BE3D-4D70-9382-B433639F9964}" type="parTrans" cxnId="{35D68699-17F7-4F9D-A155-15BB66C3F28D}">
      <dgm:prSet/>
      <dgm:spPr/>
      <dgm:t>
        <a:bodyPr/>
        <a:lstStyle/>
        <a:p>
          <a:endParaRPr lang="en-US"/>
        </a:p>
      </dgm:t>
    </dgm:pt>
    <dgm:pt modelId="{C6574B95-9B02-4A32-8752-522FA9A1F651}" type="sibTrans" cxnId="{35D68699-17F7-4F9D-A155-15BB66C3F28D}">
      <dgm:prSet/>
      <dgm:spPr/>
      <dgm:t>
        <a:bodyPr/>
        <a:lstStyle/>
        <a:p>
          <a:endParaRPr lang="en-US"/>
        </a:p>
      </dgm:t>
    </dgm:pt>
    <dgm:pt modelId="{C8AB6ADF-2DEE-489B-B903-7E1EAE86203B}">
      <dgm:prSet/>
      <dgm:spPr/>
      <dgm:t>
        <a:bodyPr/>
        <a:lstStyle/>
        <a:p>
          <a:r>
            <a:rPr lang="en-IN">
              <a:latin typeface="Times New Roman"/>
              <a:cs typeface="Times New Roman"/>
            </a:rPr>
            <a:t>NLP techniques to extract emotion in an essay</a:t>
          </a:r>
          <a:endParaRPr lang="en-US">
            <a:latin typeface="Times New Roman"/>
            <a:cs typeface="Times New Roman"/>
          </a:endParaRPr>
        </a:p>
      </dgm:t>
    </dgm:pt>
    <dgm:pt modelId="{6DE11308-379F-4251-8B14-7C83EC39881A}" type="parTrans" cxnId="{CEC84420-0DAF-472D-BB71-D959F89F7D7C}">
      <dgm:prSet/>
      <dgm:spPr/>
      <dgm:t>
        <a:bodyPr/>
        <a:lstStyle/>
        <a:p>
          <a:endParaRPr lang="en-US"/>
        </a:p>
      </dgm:t>
    </dgm:pt>
    <dgm:pt modelId="{8E7B73F6-A2B5-41CB-88E7-48778F10945F}" type="sibTrans" cxnId="{CEC84420-0DAF-472D-BB71-D959F89F7D7C}">
      <dgm:prSet/>
      <dgm:spPr/>
      <dgm:t>
        <a:bodyPr/>
        <a:lstStyle/>
        <a:p>
          <a:endParaRPr lang="en-US"/>
        </a:p>
      </dgm:t>
    </dgm:pt>
    <dgm:pt modelId="{FF8EFE22-AD4B-4F85-BFCF-C5CC0628176E}" type="pres">
      <dgm:prSet presAssocID="{F26494B3-4990-4638-8342-139C9BBC9050}" presName="root" presStyleCnt="0">
        <dgm:presLayoutVars>
          <dgm:dir/>
          <dgm:resizeHandles val="exact"/>
        </dgm:presLayoutVars>
      </dgm:prSet>
      <dgm:spPr/>
    </dgm:pt>
    <dgm:pt modelId="{56E4F225-20AA-45B5-ACE5-6DF37AEC2C53}" type="pres">
      <dgm:prSet presAssocID="{8E0EC8B4-E5DF-4315-9BED-56551C4BAECD}" presName="compNode" presStyleCnt="0"/>
      <dgm:spPr/>
    </dgm:pt>
    <dgm:pt modelId="{5F58A79A-E9A4-4A85-A8A0-5EC5E1874835}" type="pres">
      <dgm:prSet presAssocID="{8E0EC8B4-E5DF-4315-9BED-56551C4BAECD}" presName="bgRect" presStyleLbl="bgShp" presStyleIdx="0" presStyleCnt="4"/>
      <dgm:spPr/>
    </dgm:pt>
    <dgm:pt modelId="{0444ADB8-59FB-42C9-8709-24526E5CDEFE}" type="pres">
      <dgm:prSet presAssocID="{8E0EC8B4-E5DF-4315-9BED-56551C4BAEC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FCD0020-74AC-4311-9EFD-82F65C3851CD}" type="pres">
      <dgm:prSet presAssocID="{8E0EC8B4-E5DF-4315-9BED-56551C4BAECD}" presName="spaceRect" presStyleCnt="0"/>
      <dgm:spPr/>
    </dgm:pt>
    <dgm:pt modelId="{24249447-CB9D-419D-8758-05A42F7975AF}" type="pres">
      <dgm:prSet presAssocID="{8E0EC8B4-E5DF-4315-9BED-56551C4BAECD}" presName="parTx" presStyleLbl="revTx" presStyleIdx="0" presStyleCnt="4">
        <dgm:presLayoutVars>
          <dgm:chMax val="0"/>
          <dgm:chPref val="0"/>
        </dgm:presLayoutVars>
      </dgm:prSet>
      <dgm:spPr/>
    </dgm:pt>
    <dgm:pt modelId="{F42EA16E-6827-45E5-BBD4-F3FC6040551B}" type="pres">
      <dgm:prSet presAssocID="{746A9DF4-5478-47D7-8132-32CDA20E8D08}" presName="sibTrans" presStyleCnt="0"/>
      <dgm:spPr/>
    </dgm:pt>
    <dgm:pt modelId="{46995E57-3A55-450C-B614-ADAFBE9790F0}" type="pres">
      <dgm:prSet presAssocID="{89E18687-95E7-47AC-8DC7-2C2B8BC1B6E8}" presName="compNode" presStyleCnt="0"/>
      <dgm:spPr/>
    </dgm:pt>
    <dgm:pt modelId="{10D67B14-5D13-4D19-81C9-A8B9A210F144}" type="pres">
      <dgm:prSet presAssocID="{89E18687-95E7-47AC-8DC7-2C2B8BC1B6E8}" presName="bgRect" presStyleLbl="bgShp" presStyleIdx="1" presStyleCnt="4"/>
      <dgm:spPr/>
    </dgm:pt>
    <dgm:pt modelId="{B4BAC40E-D3AF-4BB3-B439-1F171E37355F}" type="pres">
      <dgm:prSet presAssocID="{89E18687-95E7-47AC-8DC7-2C2B8BC1B6E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EEC3A45-E613-4F49-A9B6-BF80138BA3DC}" type="pres">
      <dgm:prSet presAssocID="{89E18687-95E7-47AC-8DC7-2C2B8BC1B6E8}" presName="spaceRect" presStyleCnt="0"/>
      <dgm:spPr/>
    </dgm:pt>
    <dgm:pt modelId="{04E69771-4D5F-434E-8489-A9AAE5EAB1AD}" type="pres">
      <dgm:prSet presAssocID="{89E18687-95E7-47AC-8DC7-2C2B8BC1B6E8}" presName="parTx" presStyleLbl="revTx" presStyleIdx="1" presStyleCnt="4">
        <dgm:presLayoutVars>
          <dgm:chMax val="0"/>
          <dgm:chPref val="0"/>
        </dgm:presLayoutVars>
      </dgm:prSet>
      <dgm:spPr/>
    </dgm:pt>
    <dgm:pt modelId="{C2C9BA96-67B3-4CCA-AFD2-505AA20284AF}" type="pres">
      <dgm:prSet presAssocID="{E1AEC974-D4CE-4CF3-A630-83CE1996C8B4}" presName="sibTrans" presStyleCnt="0"/>
      <dgm:spPr/>
    </dgm:pt>
    <dgm:pt modelId="{7D65D534-9D25-47C7-A5E1-CE985624B47B}" type="pres">
      <dgm:prSet presAssocID="{AE9D0013-56CF-4D97-B6A1-234C2B755FE4}" presName="compNode" presStyleCnt="0"/>
      <dgm:spPr/>
    </dgm:pt>
    <dgm:pt modelId="{17C3118D-9074-4437-868D-872EB591A528}" type="pres">
      <dgm:prSet presAssocID="{AE9D0013-56CF-4D97-B6A1-234C2B755FE4}" presName="bgRect" presStyleLbl="bgShp" presStyleIdx="2" presStyleCnt="4"/>
      <dgm:spPr/>
    </dgm:pt>
    <dgm:pt modelId="{BBD6692B-127F-436B-A426-07D4169E11EA}" type="pres">
      <dgm:prSet presAssocID="{AE9D0013-56CF-4D97-B6A1-234C2B755F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E3260F88-C672-449E-8D45-827BFB1E0987}" type="pres">
      <dgm:prSet presAssocID="{AE9D0013-56CF-4D97-B6A1-234C2B755FE4}" presName="spaceRect" presStyleCnt="0"/>
      <dgm:spPr/>
    </dgm:pt>
    <dgm:pt modelId="{03EABE59-5230-40BE-B64A-2F3B699F6078}" type="pres">
      <dgm:prSet presAssocID="{AE9D0013-56CF-4D97-B6A1-234C2B755FE4}" presName="parTx" presStyleLbl="revTx" presStyleIdx="2" presStyleCnt="4">
        <dgm:presLayoutVars>
          <dgm:chMax val="0"/>
          <dgm:chPref val="0"/>
        </dgm:presLayoutVars>
      </dgm:prSet>
      <dgm:spPr/>
    </dgm:pt>
    <dgm:pt modelId="{E07FCE51-6126-4756-8952-66D11E0905DC}" type="pres">
      <dgm:prSet presAssocID="{C6574B95-9B02-4A32-8752-522FA9A1F651}" presName="sibTrans" presStyleCnt="0"/>
      <dgm:spPr/>
    </dgm:pt>
    <dgm:pt modelId="{E5A9DE26-B8F7-4BA1-BE0E-508F0F995F48}" type="pres">
      <dgm:prSet presAssocID="{C8AB6ADF-2DEE-489B-B903-7E1EAE86203B}" presName="compNode" presStyleCnt="0"/>
      <dgm:spPr/>
    </dgm:pt>
    <dgm:pt modelId="{842761EE-537D-4700-927B-8A04B527D90B}" type="pres">
      <dgm:prSet presAssocID="{C8AB6ADF-2DEE-489B-B903-7E1EAE86203B}" presName="bgRect" presStyleLbl="bgShp" presStyleIdx="3" presStyleCnt="4"/>
      <dgm:spPr/>
    </dgm:pt>
    <dgm:pt modelId="{8EA834B0-8D19-48E0-ADC9-7E34E360C6D9}" type="pres">
      <dgm:prSet presAssocID="{C8AB6ADF-2DEE-489B-B903-7E1EAE86203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iling Face with No Fill"/>
        </a:ext>
      </dgm:extLst>
    </dgm:pt>
    <dgm:pt modelId="{92C3C4F6-2711-49DA-8CAF-19E7E0CEA87B}" type="pres">
      <dgm:prSet presAssocID="{C8AB6ADF-2DEE-489B-B903-7E1EAE86203B}" presName="spaceRect" presStyleCnt="0"/>
      <dgm:spPr/>
    </dgm:pt>
    <dgm:pt modelId="{A3A894C2-AE53-42D8-8D39-DA70836A4F8A}" type="pres">
      <dgm:prSet presAssocID="{C8AB6ADF-2DEE-489B-B903-7E1EAE86203B}" presName="parTx" presStyleLbl="revTx" presStyleIdx="3" presStyleCnt="4">
        <dgm:presLayoutVars>
          <dgm:chMax val="0"/>
          <dgm:chPref val="0"/>
        </dgm:presLayoutVars>
      </dgm:prSet>
      <dgm:spPr/>
    </dgm:pt>
  </dgm:ptLst>
  <dgm:cxnLst>
    <dgm:cxn modelId="{CEC84420-0DAF-472D-BB71-D959F89F7D7C}" srcId="{F26494B3-4990-4638-8342-139C9BBC9050}" destId="{C8AB6ADF-2DEE-489B-B903-7E1EAE86203B}" srcOrd="3" destOrd="0" parTransId="{6DE11308-379F-4251-8B14-7C83EC39881A}" sibTransId="{8E7B73F6-A2B5-41CB-88E7-48778F10945F}"/>
    <dgm:cxn modelId="{520B502C-EE6B-407E-9D54-AA787794356A}" type="presOf" srcId="{8E0EC8B4-E5DF-4315-9BED-56551C4BAECD}" destId="{24249447-CB9D-419D-8758-05A42F7975AF}" srcOrd="0" destOrd="0" presId="urn:microsoft.com/office/officeart/2018/2/layout/IconVerticalSolidList"/>
    <dgm:cxn modelId="{D9F8CF54-995B-4E0A-BA3E-105EA8DE4DD0}" srcId="{F26494B3-4990-4638-8342-139C9BBC9050}" destId="{8E0EC8B4-E5DF-4315-9BED-56551C4BAECD}" srcOrd="0" destOrd="0" parTransId="{6A00D351-9231-415F-88C3-7A6285CD0810}" sibTransId="{746A9DF4-5478-47D7-8132-32CDA20E8D08}"/>
    <dgm:cxn modelId="{25BF635A-09F1-4EA5-B134-CD410D7EAD38}" type="presOf" srcId="{F26494B3-4990-4638-8342-139C9BBC9050}" destId="{FF8EFE22-AD4B-4F85-BFCF-C5CC0628176E}" srcOrd="0" destOrd="0" presId="urn:microsoft.com/office/officeart/2018/2/layout/IconVerticalSolidList"/>
    <dgm:cxn modelId="{812F8A83-9658-4722-A85D-BB1AD0EF67E5}" type="presOf" srcId="{AE9D0013-56CF-4D97-B6A1-234C2B755FE4}" destId="{03EABE59-5230-40BE-B64A-2F3B699F6078}" srcOrd="0" destOrd="0" presId="urn:microsoft.com/office/officeart/2018/2/layout/IconVerticalSolidList"/>
    <dgm:cxn modelId="{F9249388-B27E-44F2-B6B8-1FB68C21CB99}" srcId="{F26494B3-4990-4638-8342-139C9BBC9050}" destId="{89E18687-95E7-47AC-8DC7-2C2B8BC1B6E8}" srcOrd="1" destOrd="0" parTransId="{9AE932CF-68AA-4F40-9CB8-BFD48BCDAD32}" sibTransId="{E1AEC974-D4CE-4CF3-A630-83CE1996C8B4}"/>
    <dgm:cxn modelId="{9533858B-40E3-4817-95AE-3CC214FA551B}" type="presOf" srcId="{C8AB6ADF-2DEE-489B-B903-7E1EAE86203B}" destId="{A3A894C2-AE53-42D8-8D39-DA70836A4F8A}" srcOrd="0" destOrd="0" presId="urn:microsoft.com/office/officeart/2018/2/layout/IconVerticalSolidList"/>
    <dgm:cxn modelId="{35D68699-17F7-4F9D-A155-15BB66C3F28D}" srcId="{F26494B3-4990-4638-8342-139C9BBC9050}" destId="{AE9D0013-56CF-4D97-B6A1-234C2B755FE4}" srcOrd="2" destOrd="0" parTransId="{087BE381-BE3D-4D70-9382-B433639F9964}" sibTransId="{C6574B95-9B02-4A32-8752-522FA9A1F651}"/>
    <dgm:cxn modelId="{8439E3D0-EE50-4CC2-9C05-E77A28D87B71}" type="presOf" srcId="{89E18687-95E7-47AC-8DC7-2C2B8BC1B6E8}" destId="{04E69771-4D5F-434E-8489-A9AAE5EAB1AD}" srcOrd="0" destOrd="0" presId="urn:microsoft.com/office/officeart/2018/2/layout/IconVerticalSolidList"/>
    <dgm:cxn modelId="{1C3A0220-6E72-476A-B610-32CEA6090634}" type="presParOf" srcId="{FF8EFE22-AD4B-4F85-BFCF-C5CC0628176E}" destId="{56E4F225-20AA-45B5-ACE5-6DF37AEC2C53}" srcOrd="0" destOrd="0" presId="urn:microsoft.com/office/officeart/2018/2/layout/IconVerticalSolidList"/>
    <dgm:cxn modelId="{EE325D66-BCE1-4FDF-8167-6E48C9CE48BE}" type="presParOf" srcId="{56E4F225-20AA-45B5-ACE5-6DF37AEC2C53}" destId="{5F58A79A-E9A4-4A85-A8A0-5EC5E1874835}" srcOrd="0" destOrd="0" presId="urn:microsoft.com/office/officeart/2018/2/layout/IconVerticalSolidList"/>
    <dgm:cxn modelId="{59D4DFC3-3060-4A84-BD22-6C8996D8AAC8}" type="presParOf" srcId="{56E4F225-20AA-45B5-ACE5-6DF37AEC2C53}" destId="{0444ADB8-59FB-42C9-8709-24526E5CDEFE}" srcOrd="1" destOrd="0" presId="urn:microsoft.com/office/officeart/2018/2/layout/IconVerticalSolidList"/>
    <dgm:cxn modelId="{6C00B2C6-7814-4F18-A24E-080349D5D93E}" type="presParOf" srcId="{56E4F225-20AA-45B5-ACE5-6DF37AEC2C53}" destId="{2FCD0020-74AC-4311-9EFD-82F65C3851CD}" srcOrd="2" destOrd="0" presId="urn:microsoft.com/office/officeart/2018/2/layout/IconVerticalSolidList"/>
    <dgm:cxn modelId="{4936F1F1-255C-4F79-8610-9F053DEDF75F}" type="presParOf" srcId="{56E4F225-20AA-45B5-ACE5-6DF37AEC2C53}" destId="{24249447-CB9D-419D-8758-05A42F7975AF}" srcOrd="3" destOrd="0" presId="urn:microsoft.com/office/officeart/2018/2/layout/IconVerticalSolidList"/>
    <dgm:cxn modelId="{CA073C40-49F9-40D4-8FBC-3A2139D2943E}" type="presParOf" srcId="{FF8EFE22-AD4B-4F85-BFCF-C5CC0628176E}" destId="{F42EA16E-6827-45E5-BBD4-F3FC6040551B}" srcOrd="1" destOrd="0" presId="urn:microsoft.com/office/officeart/2018/2/layout/IconVerticalSolidList"/>
    <dgm:cxn modelId="{C4498D51-2107-4D07-A361-9DD56C987EF4}" type="presParOf" srcId="{FF8EFE22-AD4B-4F85-BFCF-C5CC0628176E}" destId="{46995E57-3A55-450C-B614-ADAFBE9790F0}" srcOrd="2" destOrd="0" presId="urn:microsoft.com/office/officeart/2018/2/layout/IconVerticalSolidList"/>
    <dgm:cxn modelId="{B7CF194E-DEAD-4E92-AF30-6A22A3082E89}" type="presParOf" srcId="{46995E57-3A55-450C-B614-ADAFBE9790F0}" destId="{10D67B14-5D13-4D19-81C9-A8B9A210F144}" srcOrd="0" destOrd="0" presId="urn:microsoft.com/office/officeart/2018/2/layout/IconVerticalSolidList"/>
    <dgm:cxn modelId="{DE8274F3-E55A-434C-85C1-E6F33EFF20F0}" type="presParOf" srcId="{46995E57-3A55-450C-B614-ADAFBE9790F0}" destId="{B4BAC40E-D3AF-4BB3-B439-1F171E37355F}" srcOrd="1" destOrd="0" presId="urn:microsoft.com/office/officeart/2018/2/layout/IconVerticalSolidList"/>
    <dgm:cxn modelId="{060A8A71-0279-40F7-9DA7-EE784733F379}" type="presParOf" srcId="{46995E57-3A55-450C-B614-ADAFBE9790F0}" destId="{9EEC3A45-E613-4F49-A9B6-BF80138BA3DC}" srcOrd="2" destOrd="0" presId="urn:microsoft.com/office/officeart/2018/2/layout/IconVerticalSolidList"/>
    <dgm:cxn modelId="{AA1023D4-514E-4156-9AE9-FF1C97C33331}" type="presParOf" srcId="{46995E57-3A55-450C-B614-ADAFBE9790F0}" destId="{04E69771-4D5F-434E-8489-A9AAE5EAB1AD}" srcOrd="3" destOrd="0" presId="urn:microsoft.com/office/officeart/2018/2/layout/IconVerticalSolidList"/>
    <dgm:cxn modelId="{D422526B-81D7-4843-BF9F-813FAF2F2132}" type="presParOf" srcId="{FF8EFE22-AD4B-4F85-BFCF-C5CC0628176E}" destId="{C2C9BA96-67B3-4CCA-AFD2-505AA20284AF}" srcOrd="3" destOrd="0" presId="urn:microsoft.com/office/officeart/2018/2/layout/IconVerticalSolidList"/>
    <dgm:cxn modelId="{ADDE631E-257E-44EA-9E4A-3072703E703F}" type="presParOf" srcId="{FF8EFE22-AD4B-4F85-BFCF-C5CC0628176E}" destId="{7D65D534-9D25-47C7-A5E1-CE985624B47B}" srcOrd="4" destOrd="0" presId="urn:microsoft.com/office/officeart/2018/2/layout/IconVerticalSolidList"/>
    <dgm:cxn modelId="{63624C0B-6E41-43CC-8A70-E5F6E198957F}" type="presParOf" srcId="{7D65D534-9D25-47C7-A5E1-CE985624B47B}" destId="{17C3118D-9074-4437-868D-872EB591A528}" srcOrd="0" destOrd="0" presId="urn:microsoft.com/office/officeart/2018/2/layout/IconVerticalSolidList"/>
    <dgm:cxn modelId="{1DF18349-E305-431A-9115-890562405536}" type="presParOf" srcId="{7D65D534-9D25-47C7-A5E1-CE985624B47B}" destId="{BBD6692B-127F-436B-A426-07D4169E11EA}" srcOrd="1" destOrd="0" presId="urn:microsoft.com/office/officeart/2018/2/layout/IconVerticalSolidList"/>
    <dgm:cxn modelId="{6CCA8438-07C8-4479-B9FA-7C37FBB1356D}" type="presParOf" srcId="{7D65D534-9D25-47C7-A5E1-CE985624B47B}" destId="{E3260F88-C672-449E-8D45-827BFB1E0987}" srcOrd="2" destOrd="0" presId="urn:microsoft.com/office/officeart/2018/2/layout/IconVerticalSolidList"/>
    <dgm:cxn modelId="{8C24EDE5-1AE5-46B6-9C33-239F9957C10D}" type="presParOf" srcId="{7D65D534-9D25-47C7-A5E1-CE985624B47B}" destId="{03EABE59-5230-40BE-B64A-2F3B699F6078}" srcOrd="3" destOrd="0" presId="urn:microsoft.com/office/officeart/2018/2/layout/IconVerticalSolidList"/>
    <dgm:cxn modelId="{60ED78DE-7FCC-4915-A2B8-DC67C879A869}" type="presParOf" srcId="{FF8EFE22-AD4B-4F85-BFCF-C5CC0628176E}" destId="{E07FCE51-6126-4756-8952-66D11E0905DC}" srcOrd="5" destOrd="0" presId="urn:microsoft.com/office/officeart/2018/2/layout/IconVerticalSolidList"/>
    <dgm:cxn modelId="{F5B3A4D8-060A-4A09-9FA1-C4CAC8B2DF99}" type="presParOf" srcId="{FF8EFE22-AD4B-4F85-BFCF-C5CC0628176E}" destId="{E5A9DE26-B8F7-4BA1-BE0E-508F0F995F48}" srcOrd="6" destOrd="0" presId="urn:microsoft.com/office/officeart/2018/2/layout/IconVerticalSolidList"/>
    <dgm:cxn modelId="{C9EE6DFA-1F57-4634-A88F-F91D49E85EE6}" type="presParOf" srcId="{E5A9DE26-B8F7-4BA1-BE0E-508F0F995F48}" destId="{842761EE-537D-4700-927B-8A04B527D90B}" srcOrd="0" destOrd="0" presId="urn:microsoft.com/office/officeart/2018/2/layout/IconVerticalSolidList"/>
    <dgm:cxn modelId="{EF14F6AF-40FC-4851-9263-7429957F2736}" type="presParOf" srcId="{E5A9DE26-B8F7-4BA1-BE0E-508F0F995F48}" destId="{8EA834B0-8D19-48E0-ADC9-7E34E360C6D9}" srcOrd="1" destOrd="0" presId="urn:microsoft.com/office/officeart/2018/2/layout/IconVerticalSolidList"/>
    <dgm:cxn modelId="{29731FEF-6BD8-4514-8B26-D4D920CAC727}" type="presParOf" srcId="{E5A9DE26-B8F7-4BA1-BE0E-508F0F995F48}" destId="{92C3C4F6-2711-49DA-8CAF-19E7E0CEA87B}" srcOrd="2" destOrd="0" presId="urn:microsoft.com/office/officeart/2018/2/layout/IconVerticalSolidList"/>
    <dgm:cxn modelId="{42426D1C-DC22-48DE-B82C-9B1A61BBCFE4}" type="presParOf" srcId="{E5A9DE26-B8F7-4BA1-BE0E-508F0F995F48}" destId="{A3A894C2-AE53-42D8-8D39-DA70836A4F8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037F26-08D9-4A6A-AE12-0378AD93A778}"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FE08D06A-C4C9-4BAF-9E54-CBA05D6AFF71}">
      <dgm:prSet/>
      <dgm:spPr/>
      <dgm:t>
        <a:bodyPr/>
        <a:lstStyle/>
        <a:p>
          <a:r>
            <a:rPr lang="en-US">
              <a:latin typeface="Times New Roman"/>
              <a:cs typeface="Times New Roman"/>
            </a:rPr>
            <a:t>Customer Opinion</a:t>
          </a:r>
        </a:p>
      </dgm:t>
    </dgm:pt>
    <dgm:pt modelId="{6E1E2CF7-777A-483D-BE9F-A34167693E66}" type="parTrans" cxnId="{4CE73661-4D6E-4767-B870-BFDA9E8E7C3B}">
      <dgm:prSet/>
      <dgm:spPr/>
      <dgm:t>
        <a:bodyPr/>
        <a:lstStyle/>
        <a:p>
          <a:endParaRPr lang="en-US"/>
        </a:p>
      </dgm:t>
    </dgm:pt>
    <dgm:pt modelId="{BBB4C3B3-2BF1-4EFB-A9C7-D6764F39D70E}" type="sibTrans" cxnId="{4CE73661-4D6E-4767-B870-BFDA9E8E7C3B}">
      <dgm:prSet/>
      <dgm:spPr/>
      <dgm:t>
        <a:bodyPr/>
        <a:lstStyle/>
        <a:p>
          <a:endParaRPr lang="en-US"/>
        </a:p>
      </dgm:t>
    </dgm:pt>
    <dgm:pt modelId="{8D7F0231-261C-41CE-A18C-DEDFF20C2CDA}">
      <dgm:prSet/>
      <dgm:spPr/>
      <dgm:t>
        <a:bodyPr/>
        <a:lstStyle/>
        <a:p>
          <a:r>
            <a:rPr lang="en-US">
              <a:latin typeface="Times New Roman"/>
              <a:cs typeface="Times New Roman"/>
            </a:rPr>
            <a:t>Improving product quality</a:t>
          </a:r>
        </a:p>
      </dgm:t>
    </dgm:pt>
    <dgm:pt modelId="{DAF985CF-BC60-45DC-9771-D7A3F9B5A73F}" type="parTrans" cxnId="{AE7622F5-15AF-4D4C-A34C-5681CDB67B8B}">
      <dgm:prSet/>
      <dgm:spPr/>
      <dgm:t>
        <a:bodyPr/>
        <a:lstStyle/>
        <a:p>
          <a:endParaRPr lang="en-US"/>
        </a:p>
      </dgm:t>
    </dgm:pt>
    <dgm:pt modelId="{87D8C384-269C-4AB1-B47E-A5D30557BB2C}" type="sibTrans" cxnId="{AE7622F5-15AF-4D4C-A34C-5681CDB67B8B}">
      <dgm:prSet/>
      <dgm:spPr/>
      <dgm:t>
        <a:bodyPr/>
        <a:lstStyle/>
        <a:p>
          <a:endParaRPr lang="en-US"/>
        </a:p>
      </dgm:t>
    </dgm:pt>
    <dgm:pt modelId="{B2557941-C7FC-4B39-9A54-7C323736687E}">
      <dgm:prSet/>
      <dgm:spPr/>
      <dgm:t>
        <a:bodyPr/>
        <a:lstStyle/>
        <a:p>
          <a:r>
            <a:rPr lang="en-US">
              <a:latin typeface="Times New Roman"/>
              <a:cs typeface="Times New Roman"/>
            </a:rPr>
            <a:t>Marketing strategies</a:t>
          </a:r>
        </a:p>
      </dgm:t>
    </dgm:pt>
    <dgm:pt modelId="{157CC5AF-DDB4-4CC9-AC50-D3BB010FA7FB}" type="parTrans" cxnId="{3152D4BE-2850-4627-8641-33C166932000}">
      <dgm:prSet/>
      <dgm:spPr/>
      <dgm:t>
        <a:bodyPr/>
        <a:lstStyle/>
        <a:p>
          <a:endParaRPr lang="en-US"/>
        </a:p>
      </dgm:t>
    </dgm:pt>
    <dgm:pt modelId="{1E4E2358-F1B8-4224-A9C5-CDB9E715ADB4}" type="sibTrans" cxnId="{3152D4BE-2850-4627-8641-33C166932000}">
      <dgm:prSet/>
      <dgm:spPr/>
      <dgm:t>
        <a:bodyPr/>
        <a:lstStyle/>
        <a:p>
          <a:endParaRPr lang="en-US"/>
        </a:p>
      </dgm:t>
    </dgm:pt>
    <dgm:pt modelId="{7814E432-73E5-4336-8C45-740D67A9AE1D}">
      <dgm:prSet/>
      <dgm:spPr/>
      <dgm:t>
        <a:bodyPr/>
        <a:lstStyle/>
        <a:p>
          <a:r>
            <a:rPr lang="en-US">
              <a:latin typeface="Times New Roman"/>
              <a:cs typeface="Times New Roman"/>
            </a:rPr>
            <a:t>Analysis</a:t>
          </a:r>
        </a:p>
      </dgm:t>
    </dgm:pt>
    <dgm:pt modelId="{B76631D3-1A90-4FF4-9251-C112D845EDD8}" type="parTrans" cxnId="{69FC7681-CD3E-44CB-9633-E7EF2C34D54B}">
      <dgm:prSet/>
      <dgm:spPr/>
      <dgm:t>
        <a:bodyPr/>
        <a:lstStyle/>
        <a:p>
          <a:endParaRPr lang="en-US"/>
        </a:p>
      </dgm:t>
    </dgm:pt>
    <dgm:pt modelId="{FF555CED-E958-4B06-B363-B6082D700B3B}" type="sibTrans" cxnId="{69FC7681-CD3E-44CB-9633-E7EF2C34D54B}">
      <dgm:prSet/>
      <dgm:spPr/>
      <dgm:t>
        <a:bodyPr/>
        <a:lstStyle/>
        <a:p>
          <a:endParaRPr lang="en-US"/>
        </a:p>
      </dgm:t>
    </dgm:pt>
    <dgm:pt modelId="{190BF480-0235-4E41-93B2-052166620D6D}" type="pres">
      <dgm:prSet presAssocID="{73037F26-08D9-4A6A-AE12-0378AD93A778}" presName="root" presStyleCnt="0">
        <dgm:presLayoutVars>
          <dgm:dir/>
          <dgm:resizeHandles val="exact"/>
        </dgm:presLayoutVars>
      </dgm:prSet>
      <dgm:spPr/>
    </dgm:pt>
    <dgm:pt modelId="{549C9625-BFF8-4F96-AF3B-CAA199DFFB71}" type="pres">
      <dgm:prSet presAssocID="{73037F26-08D9-4A6A-AE12-0378AD93A778}" presName="container" presStyleCnt="0">
        <dgm:presLayoutVars>
          <dgm:dir/>
          <dgm:resizeHandles val="exact"/>
        </dgm:presLayoutVars>
      </dgm:prSet>
      <dgm:spPr/>
    </dgm:pt>
    <dgm:pt modelId="{56C52998-F641-4CB5-8542-9A94CC039743}" type="pres">
      <dgm:prSet presAssocID="{FE08D06A-C4C9-4BAF-9E54-CBA05D6AFF71}" presName="compNode" presStyleCnt="0"/>
      <dgm:spPr/>
    </dgm:pt>
    <dgm:pt modelId="{67E8AB59-B16B-4C2A-BBE7-A73E9B2FE191}" type="pres">
      <dgm:prSet presAssocID="{FE08D06A-C4C9-4BAF-9E54-CBA05D6AFF71}" presName="iconBgRect" presStyleLbl="bgShp" presStyleIdx="0" presStyleCnt="4"/>
      <dgm:spPr/>
    </dgm:pt>
    <dgm:pt modelId="{D63A6074-495E-4865-B10E-74829D26DD74}" type="pres">
      <dgm:prSet presAssocID="{FE08D06A-C4C9-4BAF-9E54-CBA05D6AFF7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32004534-2A41-47C6-B523-1DED2D3F8CD0}" type="pres">
      <dgm:prSet presAssocID="{FE08D06A-C4C9-4BAF-9E54-CBA05D6AFF71}" presName="spaceRect" presStyleCnt="0"/>
      <dgm:spPr/>
    </dgm:pt>
    <dgm:pt modelId="{9A80A164-8295-4B38-96B1-33700E5741E7}" type="pres">
      <dgm:prSet presAssocID="{FE08D06A-C4C9-4BAF-9E54-CBA05D6AFF71}" presName="textRect" presStyleLbl="revTx" presStyleIdx="0" presStyleCnt="4">
        <dgm:presLayoutVars>
          <dgm:chMax val="1"/>
          <dgm:chPref val="1"/>
        </dgm:presLayoutVars>
      </dgm:prSet>
      <dgm:spPr/>
    </dgm:pt>
    <dgm:pt modelId="{389A059F-8F39-4D51-BB6C-C58D8D67A1DB}" type="pres">
      <dgm:prSet presAssocID="{BBB4C3B3-2BF1-4EFB-A9C7-D6764F39D70E}" presName="sibTrans" presStyleLbl="sibTrans2D1" presStyleIdx="0" presStyleCnt="0"/>
      <dgm:spPr/>
    </dgm:pt>
    <dgm:pt modelId="{8312987A-C7AA-4873-A9DF-DA30F32C052F}" type="pres">
      <dgm:prSet presAssocID="{8D7F0231-261C-41CE-A18C-DEDFF20C2CDA}" presName="compNode" presStyleCnt="0"/>
      <dgm:spPr/>
    </dgm:pt>
    <dgm:pt modelId="{A81FC79C-33F7-49DB-9FC5-123B85CED7D8}" type="pres">
      <dgm:prSet presAssocID="{8D7F0231-261C-41CE-A18C-DEDFF20C2CDA}" presName="iconBgRect" presStyleLbl="bgShp" presStyleIdx="1" presStyleCnt="4"/>
      <dgm:spPr/>
    </dgm:pt>
    <dgm:pt modelId="{9CF0A5FC-D40B-4F82-9063-9383C8E51075}" type="pres">
      <dgm:prSet presAssocID="{8D7F0231-261C-41CE-A18C-DEDFF20C2CD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4511620-FC91-497B-9C86-D525CDF387DF}" type="pres">
      <dgm:prSet presAssocID="{8D7F0231-261C-41CE-A18C-DEDFF20C2CDA}" presName="spaceRect" presStyleCnt="0"/>
      <dgm:spPr/>
    </dgm:pt>
    <dgm:pt modelId="{3F657E63-9B0E-4E35-8446-3FF656F1E0E6}" type="pres">
      <dgm:prSet presAssocID="{8D7F0231-261C-41CE-A18C-DEDFF20C2CDA}" presName="textRect" presStyleLbl="revTx" presStyleIdx="1" presStyleCnt="4">
        <dgm:presLayoutVars>
          <dgm:chMax val="1"/>
          <dgm:chPref val="1"/>
        </dgm:presLayoutVars>
      </dgm:prSet>
      <dgm:spPr/>
    </dgm:pt>
    <dgm:pt modelId="{81EA17A4-4CDE-45D5-87DD-FC9310488032}" type="pres">
      <dgm:prSet presAssocID="{87D8C384-269C-4AB1-B47E-A5D30557BB2C}" presName="sibTrans" presStyleLbl="sibTrans2D1" presStyleIdx="0" presStyleCnt="0"/>
      <dgm:spPr/>
    </dgm:pt>
    <dgm:pt modelId="{3C729FF4-5C1C-4133-B4FE-81E9284D9F58}" type="pres">
      <dgm:prSet presAssocID="{B2557941-C7FC-4B39-9A54-7C323736687E}" presName="compNode" presStyleCnt="0"/>
      <dgm:spPr/>
    </dgm:pt>
    <dgm:pt modelId="{BAFF850E-68CE-42A4-8AB0-91958466E882}" type="pres">
      <dgm:prSet presAssocID="{B2557941-C7FC-4B39-9A54-7C323736687E}" presName="iconBgRect" presStyleLbl="bgShp" presStyleIdx="2" presStyleCnt="4"/>
      <dgm:spPr/>
    </dgm:pt>
    <dgm:pt modelId="{4E2EED9C-AFF0-4B0D-98C1-C90F8C56818D}" type="pres">
      <dgm:prSet presAssocID="{B2557941-C7FC-4B39-9A54-7C323736687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EEEEFAFA-4CB3-4B71-80D0-CC338ECD452A}" type="pres">
      <dgm:prSet presAssocID="{B2557941-C7FC-4B39-9A54-7C323736687E}" presName="spaceRect" presStyleCnt="0"/>
      <dgm:spPr/>
    </dgm:pt>
    <dgm:pt modelId="{8014D0A6-121E-429F-914B-11F17971EDEB}" type="pres">
      <dgm:prSet presAssocID="{B2557941-C7FC-4B39-9A54-7C323736687E}" presName="textRect" presStyleLbl="revTx" presStyleIdx="2" presStyleCnt="4">
        <dgm:presLayoutVars>
          <dgm:chMax val="1"/>
          <dgm:chPref val="1"/>
        </dgm:presLayoutVars>
      </dgm:prSet>
      <dgm:spPr/>
    </dgm:pt>
    <dgm:pt modelId="{B3CF168D-1B82-4857-92AC-797BAD2D032A}" type="pres">
      <dgm:prSet presAssocID="{1E4E2358-F1B8-4224-A9C5-CDB9E715ADB4}" presName="sibTrans" presStyleLbl="sibTrans2D1" presStyleIdx="0" presStyleCnt="0"/>
      <dgm:spPr/>
    </dgm:pt>
    <dgm:pt modelId="{34A99895-24DD-4732-99F9-511F7D965146}" type="pres">
      <dgm:prSet presAssocID="{7814E432-73E5-4336-8C45-740D67A9AE1D}" presName="compNode" presStyleCnt="0"/>
      <dgm:spPr/>
    </dgm:pt>
    <dgm:pt modelId="{568D9413-5D41-49A6-BEC7-CDE336DCF1B9}" type="pres">
      <dgm:prSet presAssocID="{7814E432-73E5-4336-8C45-740D67A9AE1D}" presName="iconBgRect" presStyleLbl="bgShp" presStyleIdx="3" presStyleCnt="4"/>
      <dgm:spPr/>
    </dgm:pt>
    <dgm:pt modelId="{4112F46D-85D8-40EA-B13D-97B1CCF01687}" type="pres">
      <dgm:prSet presAssocID="{7814E432-73E5-4336-8C45-740D67A9AE1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1369A11E-A8D7-40EC-8712-17D057A54A76}" type="pres">
      <dgm:prSet presAssocID="{7814E432-73E5-4336-8C45-740D67A9AE1D}" presName="spaceRect" presStyleCnt="0"/>
      <dgm:spPr/>
    </dgm:pt>
    <dgm:pt modelId="{BA6DA7A8-16DE-4203-8CDC-583B2E0564B9}" type="pres">
      <dgm:prSet presAssocID="{7814E432-73E5-4336-8C45-740D67A9AE1D}" presName="textRect" presStyleLbl="revTx" presStyleIdx="3" presStyleCnt="4">
        <dgm:presLayoutVars>
          <dgm:chMax val="1"/>
          <dgm:chPref val="1"/>
        </dgm:presLayoutVars>
      </dgm:prSet>
      <dgm:spPr/>
    </dgm:pt>
  </dgm:ptLst>
  <dgm:cxnLst>
    <dgm:cxn modelId="{67824D1B-893A-4678-A29C-53FEB325B38E}" type="presOf" srcId="{BBB4C3B3-2BF1-4EFB-A9C7-D6764F39D70E}" destId="{389A059F-8F39-4D51-BB6C-C58D8D67A1DB}" srcOrd="0" destOrd="0" presId="urn:microsoft.com/office/officeart/2018/2/layout/IconCircleList"/>
    <dgm:cxn modelId="{6D533B36-88CA-4BE0-ADE0-3CEA1AB37E4E}" type="presOf" srcId="{1E4E2358-F1B8-4224-A9C5-CDB9E715ADB4}" destId="{B3CF168D-1B82-4857-92AC-797BAD2D032A}" srcOrd="0" destOrd="0" presId="urn:microsoft.com/office/officeart/2018/2/layout/IconCircleList"/>
    <dgm:cxn modelId="{4CE73661-4D6E-4767-B870-BFDA9E8E7C3B}" srcId="{73037F26-08D9-4A6A-AE12-0378AD93A778}" destId="{FE08D06A-C4C9-4BAF-9E54-CBA05D6AFF71}" srcOrd="0" destOrd="0" parTransId="{6E1E2CF7-777A-483D-BE9F-A34167693E66}" sibTransId="{BBB4C3B3-2BF1-4EFB-A9C7-D6764F39D70E}"/>
    <dgm:cxn modelId="{DCA08F47-C30A-43C3-AA60-1C1436A6C77D}" type="presOf" srcId="{B2557941-C7FC-4B39-9A54-7C323736687E}" destId="{8014D0A6-121E-429F-914B-11F17971EDEB}" srcOrd="0" destOrd="0" presId="urn:microsoft.com/office/officeart/2018/2/layout/IconCircleList"/>
    <dgm:cxn modelId="{69FC7681-CD3E-44CB-9633-E7EF2C34D54B}" srcId="{73037F26-08D9-4A6A-AE12-0378AD93A778}" destId="{7814E432-73E5-4336-8C45-740D67A9AE1D}" srcOrd="3" destOrd="0" parTransId="{B76631D3-1A90-4FF4-9251-C112D845EDD8}" sibTransId="{FF555CED-E958-4B06-B363-B6082D700B3B}"/>
    <dgm:cxn modelId="{3152D4BE-2850-4627-8641-33C166932000}" srcId="{73037F26-08D9-4A6A-AE12-0378AD93A778}" destId="{B2557941-C7FC-4B39-9A54-7C323736687E}" srcOrd="2" destOrd="0" parTransId="{157CC5AF-DDB4-4CC9-AC50-D3BB010FA7FB}" sibTransId="{1E4E2358-F1B8-4224-A9C5-CDB9E715ADB4}"/>
    <dgm:cxn modelId="{0F82C9CA-EDB9-48BC-91E5-2AC2408E0EDB}" type="presOf" srcId="{73037F26-08D9-4A6A-AE12-0378AD93A778}" destId="{190BF480-0235-4E41-93B2-052166620D6D}" srcOrd="0" destOrd="0" presId="urn:microsoft.com/office/officeart/2018/2/layout/IconCircleList"/>
    <dgm:cxn modelId="{CF4B65CE-3C59-4A90-A0FE-3DB072B08AB4}" type="presOf" srcId="{87D8C384-269C-4AB1-B47E-A5D30557BB2C}" destId="{81EA17A4-4CDE-45D5-87DD-FC9310488032}" srcOrd="0" destOrd="0" presId="urn:microsoft.com/office/officeart/2018/2/layout/IconCircleList"/>
    <dgm:cxn modelId="{F4FF3FD9-89E8-4979-87EC-24A1CE842B7B}" type="presOf" srcId="{7814E432-73E5-4336-8C45-740D67A9AE1D}" destId="{BA6DA7A8-16DE-4203-8CDC-583B2E0564B9}" srcOrd="0" destOrd="0" presId="urn:microsoft.com/office/officeart/2018/2/layout/IconCircleList"/>
    <dgm:cxn modelId="{F41F75DB-F198-4444-8BE3-B077DE39C8DB}" type="presOf" srcId="{8D7F0231-261C-41CE-A18C-DEDFF20C2CDA}" destId="{3F657E63-9B0E-4E35-8446-3FF656F1E0E6}" srcOrd="0" destOrd="0" presId="urn:microsoft.com/office/officeart/2018/2/layout/IconCircleList"/>
    <dgm:cxn modelId="{AE7622F5-15AF-4D4C-A34C-5681CDB67B8B}" srcId="{73037F26-08D9-4A6A-AE12-0378AD93A778}" destId="{8D7F0231-261C-41CE-A18C-DEDFF20C2CDA}" srcOrd="1" destOrd="0" parTransId="{DAF985CF-BC60-45DC-9771-D7A3F9B5A73F}" sibTransId="{87D8C384-269C-4AB1-B47E-A5D30557BB2C}"/>
    <dgm:cxn modelId="{4A821AF6-11CE-4E4D-A507-C6DD3A6EA91C}" type="presOf" srcId="{FE08D06A-C4C9-4BAF-9E54-CBA05D6AFF71}" destId="{9A80A164-8295-4B38-96B1-33700E5741E7}" srcOrd="0" destOrd="0" presId="urn:microsoft.com/office/officeart/2018/2/layout/IconCircleList"/>
    <dgm:cxn modelId="{5523EEEE-D523-49AA-8D05-B35F7E2847B2}" type="presParOf" srcId="{190BF480-0235-4E41-93B2-052166620D6D}" destId="{549C9625-BFF8-4F96-AF3B-CAA199DFFB71}" srcOrd="0" destOrd="0" presId="urn:microsoft.com/office/officeart/2018/2/layout/IconCircleList"/>
    <dgm:cxn modelId="{2C7DDCE3-3567-4561-A47F-6C669DB3B9DB}" type="presParOf" srcId="{549C9625-BFF8-4F96-AF3B-CAA199DFFB71}" destId="{56C52998-F641-4CB5-8542-9A94CC039743}" srcOrd="0" destOrd="0" presId="urn:microsoft.com/office/officeart/2018/2/layout/IconCircleList"/>
    <dgm:cxn modelId="{F2054EF8-448F-47FB-8DB9-42A71C34075F}" type="presParOf" srcId="{56C52998-F641-4CB5-8542-9A94CC039743}" destId="{67E8AB59-B16B-4C2A-BBE7-A73E9B2FE191}" srcOrd="0" destOrd="0" presId="urn:microsoft.com/office/officeart/2018/2/layout/IconCircleList"/>
    <dgm:cxn modelId="{20564462-D783-4A51-83D8-D300425F08BF}" type="presParOf" srcId="{56C52998-F641-4CB5-8542-9A94CC039743}" destId="{D63A6074-495E-4865-B10E-74829D26DD74}" srcOrd="1" destOrd="0" presId="urn:microsoft.com/office/officeart/2018/2/layout/IconCircleList"/>
    <dgm:cxn modelId="{5A0C705F-8EAC-4CA6-90CC-E6907FAE03D7}" type="presParOf" srcId="{56C52998-F641-4CB5-8542-9A94CC039743}" destId="{32004534-2A41-47C6-B523-1DED2D3F8CD0}" srcOrd="2" destOrd="0" presId="urn:microsoft.com/office/officeart/2018/2/layout/IconCircleList"/>
    <dgm:cxn modelId="{16049B0D-2564-4912-AE11-86B7CF2354EC}" type="presParOf" srcId="{56C52998-F641-4CB5-8542-9A94CC039743}" destId="{9A80A164-8295-4B38-96B1-33700E5741E7}" srcOrd="3" destOrd="0" presId="urn:microsoft.com/office/officeart/2018/2/layout/IconCircleList"/>
    <dgm:cxn modelId="{CB6004D4-5A79-45D0-8EC9-2E1F1C674F18}" type="presParOf" srcId="{549C9625-BFF8-4F96-AF3B-CAA199DFFB71}" destId="{389A059F-8F39-4D51-BB6C-C58D8D67A1DB}" srcOrd="1" destOrd="0" presId="urn:microsoft.com/office/officeart/2018/2/layout/IconCircleList"/>
    <dgm:cxn modelId="{7BBEABD6-F197-4C4E-A4A7-7788B61C88CA}" type="presParOf" srcId="{549C9625-BFF8-4F96-AF3B-CAA199DFFB71}" destId="{8312987A-C7AA-4873-A9DF-DA30F32C052F}" srcOrd="2" destOrd="0" presId="urn:microsoft.com/office/officeart/2018/2/layout/IconCircleList"/>
    <dgm:cxn modelId="{4E5E2D35-8CDF-43A7-8B7E-B222F46CF29A}" type="presParOf" srcId="{8312987A-C7AA-4873-A9DF-DA30F32C052F}" destId="{A81FC79C-33F7-49DB-9FC5-123B85CED7D8}" srcOrd="0" destOrd="0" presId="urn:microsoft.com/office/officeart/2018/2/layout/IconCircleList"/>
    <dgm:cxn modelId="{A7208A5D-4E71-49A7-9066-92BE866F7EEB}" type="presParOf" srcId="{8312987A-C7AA-4873-A9DF-DA30F32C052F}" destId="{9CF0A5FC-D40B-4F82-9063-9383C8E51075}" srcOrd="1" destOrd="0" presId="urn:microsoft.com/office/officeart/2018/2/layout/IconCircleList"/>
    <dgm:cxn modelId="{8B7A1294-A029-4E25-BCD3-5DAA3DC1493D}" type="presParOf" srcId="{8312987A-C7AA-4873-A9DF-DA30F32C052F}" destId="{C4511620-FC91-497B-9C86-D525CDF387DF}" srcOrd="2" destOrd="0" presId="urn:microsoft.com/office/officeart/2018/2/layout/IconCircleList"/>
    <dgm:cxn modelId="{F98CB5B3-9CD2-4ADA-AEA8-93AD60AC4954}" type="presParOf" srcId="{8312987A-C7AA-4873-A9DF-DA30F32C052F}" destId="{3F657E63-9B0E-4E35-8446-3FF656F1E0E6}" srcOrd="3" destOrd="0" presId="urn:microsoft.com/office/officeart/2018/2/layout/IconCircleList"/>
    <dgm:cxn modelId="{4B8291F3-A54E-4A2F-8ED4-2CE75DE930F3}" type="presParOf" srcId="{549C9625-BFF8-4F96-AF3B-CAA199DFFB71}" destId="{81EA17A4-4CDE-45D5-87DD-FC9310488032}" srcOrd="3" destOrd="0" presId="urn:microsoft.com/office/officeart/2018/2/layout/IconCircleList"/>
    <dgm:cxn modelId="{B1B7408A-C696-4263-B53A-C94349ECA3E9}" type="presParOf" srcId="{549C9625-BFF8-4F96-AF3B-CAA199DFFB71}" destId="{3C729FF4-5C1C-4133-B4FE-81E9284D9F58}" srcOrd="4" destOrd="0" presId="urn:microsoft.com/office/officeart/2018/2/layout/IconCircleList"/>
    <dgm:cxn modelId="{31F6C942-F544-4636-B8FE-897B4F792329}" type="presParOf" srcId="{3C729FF4-5C1C-4133-B4FE-81E9284D9F58}" destId="{BAFF850E-68CE-42A4-8AB0-91958466E882}" srcOrd="0" destOrd="0" presId="urn:microsoft.com/office/officeart/2018/2/layout/IconCircleList"/>
    <dgm:cxn modelId="{03A19048-4FE0-4635-8B9C-2FCA08BE5497}" type="presParOf" srcId="{3C729FF4-5C1C-4133-B4FE-81E9284D9F58}" destId="{4E2EED9C-AFF0-4B0D-98C1-C90F8C56818D}" srcOrd="1" destOrd="0" presId="urn:microsoft.com/office/officeart/2018/2/layout/IconCircleList"/>
    <dgm:cxn modelId="{4C8C2B17-D6C7-4572-9A4B-A166C1486E7A}" type="presParOf" srcId="{3C729FF4-5C1C-4133-B4FE-81E9284D9F58}" destId="{EEEEFAFA-4CB3-4B71-80D0-CC338ECD452A}" srcOrd="2" destOrd="0" presId="urn:microsoft.com/office/officeart/2018/2/layout/IconCircleList"/>
    <dgm:cxn modelId="{2CFAADAB-3204-4BD0-A3AC-AB54E89A6278}" type="presParOf" srcId="{3C729FF4-5C1C-4133-B4FE-81E9284D9F58}" destId="{8014D0A6-121E-429F-914B-11F17971EDEB}" srcOrd="3" destOrd="0" presId="urn:microsoft.com/office/officeart/2018/2/layout/IconCircleList"/>
    <dgm:cxn modelId="{C0B6E8F2-83B7-48C5-9CF7-70A8A9800E8E}" type="presParOf" srcId="{549C9625-BFF8-4F96-AF3B-CAA199DFFB71}" destId="{B3CF168D-1B82-4857-92AC-797BAD2D032A}" srcOrd="5" destOrd="0" presId="urn:microsoft.com/office/officeart/2018/2/layout/IconCircleList"/>
    <dgm:cxn modelId="{F3BAD043-E621-4624-B7E6-DDA913222658}" type="presParOf" srcId="{549C9625-BFF8-4F96-AF3B-CAA199DFFB71}" destId="{34A99895-24DD-4732-99F9-511F7D965146}" srcOrd="6" destOrd="0" presId="urn:microsoft.com/office/officeart/2018/2/layout/IconCircleList"/>
    <dgm:cxn modelId="{6346935F-4295-4C8B-9875-A1C3BEB1BB48}" type="presParOf" srcId="{34A99895-24DD-4732-99F9-511F7D965146}" destId="{568D9413-5D41-49A6-BEC7-CDE336DCF1B9}" srcOrd="0" destOrd="0" presId="urn:microsoft.com/office/officeart/2018/2/layout/IconCircleList"/>
    <dgm:cxn modelId="{B28C919D-50F1-4A90-8010-826826441B71}" type="presParOf" srcId="{34A99895-24DD-4732-99F9-511F7D965146}" destId="{4112F46D-85D8-40EA-B13D-97B1CCF01687}" srcOrd="1" destOrd="0" presId="urn:microsoft.com/office/officeart/2018/2/layout/IconCircleList"/>
    <dgm:cxn modelId="{287FA953-CAE9-4226-85DD-05019B762C0D}" type="presParOf" srcId="{34A99895-24DD-4732-99F9-511F7D965146}" destId="{1369A11E-A8D7-40EC-8712-17D057A54A76}" srcOrd="2" destOrd="0" presId="urn:microsoft.com/office/officeart/2018/2/layout/IconCircleList"/>
    <dgm:cxn modelId="{72247393-38B2-4078-A359-3A3C7793BD7E}" type="presParOf" srcId="{34A99895-24DD-4732-99F9-511F7D965146}" destId="{BA6DA7A8-16DE-4203-8CDC-583B2E0564B9}"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CB756B-8DF3-4335-A930-5B01383956DE}"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F8D16723-4849-4BCF-BA75-8E0E92F6034C}">
      <dgm:prSet/>
      <dgm:spPr/>
      <dgm:t>
        <a:bodyPr/>
        <a:lstStyle/>
        <a:p>
          <a:pPr rtl="0"/>
          <a:r>
            <a:rPr lang="en-IN" err="1">
              <a:latin typeface="Times New Roman"/>
              <a:cs typeface="Times New Roman"/>
            </a:rPr>
            <a:t>VScode</a:t>
          </a:r>
          <a:r>
            <a:rPr lang="en-IN">
              <a:latin typeface="Times New Roman"/>
              <a:cs typeface="Times New Roman"/>
            </a:rPr>
            <a:t> </a:t>
          </a:r>
          <a:endParaRPr lang="en-US">
            <a:latin typeface="Times New Roman"/>
            <a:cs typeface="Times New Roman"/>
          </a:endParaRPr>
        </a:p>
      </dgm:t>
    </dgm:pt>
    <dgm:pt modelId="{6D1C2602-F4E2-492C-A314-705D77A90E09}" type="parTrans" cxnId="{2AAB06AC-68AC-4605-AEE1-022168AED0B2}">
      <dgm:prSet/>
      <dgm:spPr/>
      <dgm:t>
        <a:bodyPr/>
        <a:lstStyle/>
        <a:p>
          <a:endParaRPr lang="en-US"/>
        </a:p>
      </dgm:t>
    </dgm:pt>
    <dgm:pt modelId="{EBD1F982-D06D-4042-9A4C-8732507A80EA}" type="sibTrans" cxnId="{2AAB06AC-68AC-4605-AEE1-022168AED0B2}">
      <dgm:prSet/>
      <dgm:spPr/>
      <dgm:t>
        <a:bodyPr/>
        <a:lstStyle/>
        <a:p>
          <a:endParaRPr lang="en-US"/>
        </a:p>
      </dgm:t>
    </dgm:pt>
    <dgm:pt modelId="{193FEB03-B700-4A31-BBFF-28FE627DB96E}">
      <dgm:prSet/>
      <dgm:spPr/>
      <dgm:t>
        <a:bodyPr/>
        <a:lstStyle/>
        <a:p>
          <a:r>
            <a:rPr lang="en-IN">
              <a:latin typeface="Times New Roman"/>
              <a:cs typeface="Times New Roman"/>
            </a:rPr>
            <a:t>PyCharm</a:t>
          </a:r>
          <a:endParaRPr lang="en-US">
            <a:latin typeface="Times New Roman"/>
            <a:cs typeface="Times New Roman"/>
          </a:endParaRPr>
        </a:p>
      </dgm:t>
    </dgm:pt>
    <dgm:pt modelId="{79702235-07D4-464D-A915-D6497578949E}" type="parTrans" cxnId="{CC852B2B-DB4D-4BCA-8D23-125E6842ECB7}">
      <dgm:prSet/>
      <dgm:spPr/>
      <dgm:t>
        <a:bodyPr/>
        <a:lstStyle/>
        <a:p>
          <a:endParaRPr lang="en-US"/>
        </a:p>
      </dgm:t>
    </dgm:pt>
    <dgm:pt modelId="{8476AA1F-2465-4BCE-829A-76CCC7B329C2}" type="sibTrans" cxnId="{CC852B2B-DB4D-4BCA-8D23-125E6842ECB7}">
      <dgm:prSet/>
      <dgm:spPr/>
      <dgm:t>
        <a:bodyPr/>
        <a:lstStyle/>
        <a:p>
          <a:endParaRPr lang="en-US"/>
        </a:p>
      </dgm:t>
    </dgm:pt>
    <dgm:pt modelId="{06C40A00-3351-4EA4-864D-A04959D3EDAB}">
      <dgm:prSet/>
      <dgm:spPr/>
      <dgm:t>
        <a:bodyPr/>
        <a:lstStyle/>
        <a:p>
          <a:r>
            <a:rPr lang="en-IN">
              <a:latin typeface="Times New Roman"/>
              <a:cs typeface="Times New Roman"/>
            </a:rPr>
            <a:t>NLTK library</a:t>
          </a:r>
          <a:endParaRPr lang="en-US">
            <a:latin typeface="Times New Roman"/>
            <a:cs typeface="Times New Roman"/>
          </a:endParaRPr>
        </a:p>
      </dgm:t>
    </dgm:pt>
    <dgm:pt modelId="{60EF59BB-C4E3-430F-B7EC-E02687479A50}" type="parTrans" cxnId="{415A08A7-D51E-45C6-A305-9C12056F7EC8}">
      <dgm:prSet/>
      <dgm:spPr/>
      <dgm:t>
        <a:bodyPr/>
        <a:lstStyle/>
        <a:p>
          <a:endParaRPr lang="en-US"/>
        </a:p>
      </dgm:t>
    </dgm:pt>
    <dgm:pt modelId="{7DA41189-EBCE-469C-BDD2-EC59319E7C4A}" type="sibTrans" cxnId="{415A08A7-D51E-45C6-A305-9C12056F7EC8}">
      <dgm:prSet/>
      <dgm:spPr/>
      <dgm:t>
        <a:bodyPr/>
        <a:lstStyle/>
        <a:p>
          <a:endParaRPr lang="en-US"/>
        </a:p>
      </dgm:t>
    </dgm:pt>
    <dgm:pt modelId="{5292A631-E552-4AED-8E2D-08A72B9558B6}">
      <dgm:prSet/>
      <dgm:spPr/>
      <dgm:t>
        <a:bodyPr/>
        <a:lstStyle/>
        <a:p>
          <a:pPr rtl="0"/>
          <a:r>
            <a:rPr lang="en-IN">
              <a:latin typeface="Times New Roman"/>
              <a:cs typeface="Times New Roman"/>
            </a:rPr>
            <a:t>PostgreSQL /My SQL </a:t>
          </a:r>
          <a:endParaRPr lang="en-US">
            <a:latin typeface="Times New Roman"/>
            <a:cs typeface="Times New Roman"/>
          </a:endParaRPr>
        </a:p>
      </dgm:t>
    </dgm:pt>
    <dgm:pt modelId="{0C1759F6-0346-47FF-88B2-9EE4448B46FA}" type="parTrans" cxnId="{C624FD7C-779E-4597-A2CB-DA28FD65B15E}">
      <dgm:prSet/>
      <dgm:spPr/>
      <dgm:t>
        <a:bodyPr/>
        <a:lstStyle/>
        <a:p>
          <a:endParaRPr lang="en-US"/>
        </a:p>
      </dgm:t>
    </dgm:pt>
    <dgm:pt modelId="{33D43E8C-0763-48A3-A69F-9EC85AF9EE87}" type="sibTrans" cxnId="{C624FD7C-779E-4597-A2CB-DA28FD65B15E}">
      <dgm:prSet/>
      <dgm:spPr/>
      <dgm:t>
        <a:bodyPr/>
        <a:lstStyle/>
        <a:p>
          <a:endParaRPr lang="en-US"/>
        </a:p>
      </dgm:t>
    </dgm:pt>
    <dgm:pt modelId="{42DA04FB-CD7E-45DF-9F96-322146C9E34E}">
      <dgm:prSet/>
      <dgm:spPr/>
      <dgm:t>
        <a:bodyPr/>
        <a:lstStyle/>
        <a:p>
          <a:r>
            <a:rPr lang="en-IN">
              <a:latin typeface="Times New Roman"/>
              <a:cs typeface="Times New Roman"/>
            </a:rPr>
            <a:t>Matplotlib (Python Libraries)</a:t>
          </a:r>
          <a:endParaRPr lang="en-US">
            <a:latin typeface="Times New Roman"/>
            <a:cs typeface="Times New Roman"/>
          </a:endParaRPr>
        </a:p>
      </dgm:t>
    </dgm:pt>
    <dgm:pt modelId="{8E6D6CC7-7B87-439F-8A3C-70E91899A40C}" type="parTrans" cxnId="{F896326C-2BB9-439E-9ECB-3D5A738D121B}">
      <dgm:prSet/>
      <dgm:spPr/>
      <dgm:t>
        <a:bodyPr/>
        <a:lstStyle/>
        <a:p>
          <a:endParaRPr lang="en-US"/>
        </a:p>
      </dgm:t>
    </dgm:pt>
    <dgm:pt modelId="{21BD6694-A16A-4FC7-B4E0-EDAA87E10056}" type="sibTrans" cxnId="{F896326C-2BB9-439E-9ECB-3D5A738D121B}">
      <dgm:prSet/>
      <dgm:spPr/>
      <dgm:t>
        <a:bodyPr/>
        <a:lstStyle/>
        <a:p>
          <a:endParaRPr lang="en-US"/>
        </a:p>
      </dgm:t>
    </dgm:pt>
    <dgm:pt modelId="{671359D6-0296-4C58-81D8-9A3ADA0B1637}" type="pres">
      <dgm:prSet presAssocID="{7ECB756B-8DF3-4335-A930-5B01383956DE}" presName="vert0" presStyleCnt="0">
        <dgm:presLayoutVars>
          <dgm:dir/>
          <dgm:animOne val="branch"/>
          <dgm:animLvl val="lvl"/>
        </dgm:presLayoutVars>
      </dgm:prSet>
      <dgm:spPr/>
    </dgm:pt>
    <dgm:pt modelId="{62C6C551-7F95-43D6-A10B-88C69E245B17}" type="pres">
      <dgm:prSet presAssocID="{F8D16723-4849-4BCF-BA75-8E0E92F6034C}" presName="thickLine" presStyleLbl="alignNode1" presStyleIdx="0" presStyleCnt="5"/>
      <dgm:spPr/>
    </dgm:pt>
    <dgm:pt modelId="{AB10B218-1EAD-4F7B-BCD8-AE291107F075}" type="pres">
      <dgm:prSet presAssocID="{F8D16723-4849-4BCF-BA75-8E0E92F6034C}" presName="horz1" presStyleCnt="0"/>
      <dgm:spPr/>
    </dgm:pt>
    <dgm:pt modelId="{83199EBA-7823-43D0-8242-5880C97A984D}" type="pres">
      <dgm:prSet presAssocID="{F8D16723-4849-4BCF-BA75-8E0E92F6034C}" presName="tx1" presStyleLbl="revTx" presStyleIdx="0" presStyleCnt="5"/>
      <dgm:spPr/>
    </dgm:pt>
    <dgm:pt modelId="{F5B3779B-F454-4450-A579-F8077A5DDE53}" type="pres">
      <dgm:prSet presAssocID="{F8D16723-4849-4BCF-BA75-8E0E92F6034C}" presName="vert1" presStyleCnt="0"/>
      <dgm:spPr/>
    </dgm:pt>
    <dgm:pt modelId="{A50BC79A-961A-4E8A-A184-DEA5A7AB6F0D}" type="pres">
      <dgm:prSet presAssocID="{193FEB03-B700-4A31-BBFF-28FE627DB96E}" presName="thickLine" presStyleLbl="alignNode1" presStyleIdx="1" presStyleCnt="5"/>
      <dgm:spPr/>
    </dgm:pt>
    <dgm:pt modelId="{1B9027FE-3271-4D5E-A359-1C42CF2D1A97}" type="pres">
      <dgm:prSet presAssocID="{193FEB03-B700-4A31-BBFF-28FE627DB96E}" presName="horz1" presStyleCnt="0"/>
      <dgm:spPr/>
    </dgm:pt>
    <dgm:pt modelId="{53D75122-D228-4B5C-8B29-686C5EB94EA5}" type="pres">
      <dgm:prSet presAssocID="{193FEB03-B700-4A31-BBFF-28FE627DB96E}" presName="tx1" presStyleLbl="revTx" presStyleIdx="1" presStyleCnt="5"/>
      <dgm:spPr/>
    </dgm:pt>
    <dgm:pt modelId="{84AC0FA9-C694-4B9A-AB3F-1820C764582E}" type="pres">
      <dgm:prSet presAssocID="{193FEB03-B700-4A31-BBFF-28FE627DB96E}" presName="vert1" presStyleCnt="0"/>
      <dgm:spPr/>
    </dgm:pt>
    <dgm:pt modelId="{1FD022DE-AE29-4F5E-97EF-5A6DC0D87724}" type="pres">
      <dgm:prSet presAssocID="{06C40A00-3351-4EA4-864D-A04959D3EDAB}" presName="thickLine" presStyleLbl="alignNode1" presStyleIdx="2" presStyleCnt="5"/>
      <dgm:spPr/>
    </dgm:pt>
    <dgm:pt modelId="{8C0CEA19-8E30-4F35-975B-646EC525B5AC}" type="pres">
      <dgm:prSet presAssocID="{06C40A00-3351-4EA4-864D-A04959D3EDAB}" presName="horz1" presStyleCnt="0"/>
      <dgm:spPr/>
    </dgm:pt>
    <dgm:pt modelId="{B22209AB-C01C-4AB0-AA2A-45543EAB194F}" type="pres">
      <dgm:prSet presAssocID="{06C40A00-3351-4EA4-864D-A04959D3EDAB}" presName="tx1" presStyleLbl="revTx" presStyleIdx="2" presStyleCnt="5"/>
      <dgm:spPr/>
    </dgm:pt>
    <dgm:pt modelId="{19878DB0-8AAA-4BD3-AC90-F977C9314251}" type="pres">
      <dgm:prSet presAssocID="{06C40A00-3351-4EA4-864D-A04959D3EDAB}" presName="vert1" presStyleCnt="0"/>
      <dgm:spPr/>
    </dgm:pt>
    <dgm:pt modelId="{CF6F9BEC-57E2-40DE-B4EA-864BA94714F1}" type="pres">
      <dgm:prSet presAssocID="{5292A631-E552-4AED-8E2D-08A72B9558B6}" presName="thickLine" presStyleLbl="alignNode1" presStyleIdx="3" presStyleCnt="5"/>
      <dgm:spPr/>
    </dgm:pt>
    <dgm:pt modelId="{DF1F31E7-01EC-400C-A590-E6FE7C7D784D}" type="pres">
      <dgm:prSet presAssocID="{5292A631-E552-4AED-8E2D-08A72B9558B6}" presName="horz1" presStyleCnt="0"/>
      <dgm:spPr/>
    </dgm:pt>
    <dgm:pt modelId="{D774D58D-7DB5-4242-A831-FABF3CC68A1D}" type="pres">
      <dgm:prSet presAssocID="{5292A631-E552-4AED-8E2D-08A72B9558B6}" presName="tx1" presStyleLbl="revTx" presStyleIdx="3" presStyleCnt="5"/>
      <dgm:spPr/>
    </dgm:pt>
    <dgm:pt modelId="{556FE4F9-F996-438A-A005-ED25F2550D7D}" type="pres">
      <dgm:prSet presAssocID="{5292A631-E552-4AED-8E2D-08A72B9558B6}" presName="vert1" presStyleCnt="0"/>
      <dgm:spPr/>
    </dgm:pt>
    <dgm:pt modelId="{DADD0484-3AF7-4647-BDF9-25C2D62D451E}" type="pres">
      <dgm:prSet presAssocID="{42DA04FB-CD7E-45DF-9F96-322146C9E34E}" presName="thickLine" presStyleLbl="alignNode1" presStyleIdx="4" presStyleCnt="5"/>
      <dgm:spPr/>
    </dgm:pt>
    <dgm:pt modelId="{507E613E-D222-47C1-A2B2-FAD617D23371}" type="pres">
      <dgm:prSet presAssocID="{42DA04FB-CD7E-45DF-9F96-322146C9E34E}" presName="horz1" presStyleCnt="0"/>
      <dgm:spPr/>
    </dgm:pt>
    <dgm:pt modelId="{7F16D7B3-87BE-4245-8C39-B3307D528D17}" type="pres">
      <dgm:prSet presAssocID="{42DA04FB-CD7E-45DF-9F96-322146C9E34E}" presName="tx1" presStyleLbl="revTx" presStyleIdx="4" presStyleCnt="5"/>
      <dgm:spPr/>
    </dgm:pt>
    <dgm:pt modelId="{54E4B694-B842-4285-AA24-C3C5D84E8A95}" type="pres">
      <dgm:prSet presAssocID="{42DA04FB-CD7E-45DF-9F96-322146C9E34E}" presName="vert1" presStyleCnt="0"/>
      <dgm:spPr/>
    </dgm:pt>
  </dgm:ptLst>
  <dgm:cxnLst>
    <dgm:cxn modelId="{21F21A09-F63B-42CE-972C-A0BE0DCAE14F}" type="presOf" srcId="{06C40A00-3351-4EA4-864D-A04959D3EDAB}" destId="{B22209AB-C01C-4AB0-AA2A-45543EAB194F}" srcOrd="0" destOrd="0" presId="urn:microsoft.com/office/officeart/2008/layout/LinedList"/>
    <dgm:cxn modelId="{CC852B2B-DB4D-4BCA-8D23-125E6842ECB7}" srcId="{7ECB756B-8DF3-4335-A930-5B01383956DE}" destId="{193FEB03-B700-4A31-BBFF-28FE627DB96E}" srcOrd="1" destOrd="0" parTransId="{79702235-07D4-464D-A915-D6497578949E}" sibTransId="{8476AA1F-2465-4BCE-829A-76CCC7B329C2}"/>
    <dgm:cxn modelId="{02D9F65E-45B5-4A52-90C1-D8E76689789D}" type="presOf" srcId="{193FEB03-B700-4A31-BBFF-28FE627DB96E}" destId="{53D75122-D228-4B5C-8B29-686C5EB94EA5}" srcOrd="0" destOrd="0" presId="urn:microsoft.com/office/officeart/2008/layout/LinedList"/>
    <dgm:cxn modelId="{BF443161-177D-47AF-B8E3-3B1513AF592F}" type="presOf" srcId="{F8D16723-4849-4BCF-BA75-8E0E92F6034C}" destId="{83199EBA-7823-43D0-8242-5880C97A984D}" srcOrd="0" destOrd="0" presId="urn:microsoft.com/office/officeart/2008/layout/LinedList"/>
    <dgm:cxn modelId="{F896326C-2BB9-439E-9ECB-3D5A738D121B}" srcId="{7ECB756B-8DF3-4335-A930-5B01383956DE}" destId="{42DA04FB-CD7E-45DF-9F96-322146C9E34E}" srcOrd="4" destOrd="0" parTransId="{8E6D6CC7-7B87-439F-8A3C-70E91899A40C}" sibTransId="{21BD6694-A16A-4FC7-B4E0-EDAA87E10056}"/>
    <dgm:cxn modelId="{C624FD7C-779E-4597-A2CB-DA28FD65B15E}" srcId="{7ECB756B-8DF3-4335-A930-5B01383956DE}" destId="{5292A631-E552-4AED-8E2D-08A72B9558B6}" srcOrd="3" destOrd="0" parTransId="{0C1759F6-0346-47FF-88B2-9EE4448B46FA}" sibTransId="{33D43E8C-0763-48A3-A69F-9EC85AF9EE87}"/>
    <dgm:cxn modelId="{1F65D3A2-CB39-489A-8517-87AB7D98B3B3}" type="presOf" srcId="{5292A631-E552-4AED-8E2D-08A72B9558B6}" destId="{D774D58D-7DB5-4242-A831-FABF3CC68A1D}" srcOrd="0" destOrd="0" presId="urn:microsoft.com/office/officeart/2008/layout/LinedList"/>
    <dgm:cxn modelId="{415A08A7-D51E-45C6-A305-9C12056F7EC8}" srcId="{7ECB756B-8DF3-4335-A930-5B01383956DE}" destId="{06C40A00-3351-4EA4-864D-A04959D3EDAB}" srcOrd="2" destOrd="0" parTransId="{60EF59BB-C4E3-430F-B7EC-E02687479A50}" sibTransId="{7DA41189-EBCE-469C-BDD2-EC59319E7C4A}"/>
    <dgm:cxn modelId="{2AAB06AC-68AC-4605-AEE1-022168AED0B2}" srcId="{7ECB756B-8DF3-4335-A930-5B01383956DE}" destId="{F8D16723-4849-4BCF-BA75-8E0E92F6034C}" srcOrd="0" destOrd="0" parTransId="{6D1C2602-F4E2-492C-A314-705D77A90E09}" sibTransId="{EBD1F982-D06D-4042-9A4C-8732507A80EA}"/>
    <dgm:cxn modelId="{79C6B2C5-2F82-4352-BE12-E1DCF64EB019}" type="presOf" srcId="{42DA04FB-CD7E-45DF-9F96-322146C9E34E}" destId="{7F16D7B3-87BE-4245-8C39-B3307D528D17}" srcOrd="0" destOrd="0" presId="urn:microsoft.com/office/officeart/2008/layout/LinedList"/>
    <dgm:cxn modelId="{8D6D23EF-1685-4566-BBE3-5B425E7309AD}" type="presOf" srcId="{7ECB756B-8DF3-4335-A930-5B01383956DE}" destId="{671359D6-0296-4C58-81D8-9A3ADA0B1637}" srcOrd="0" destOrd="0" presId="urn:microsoft.com/office/officeart/2008/layout/LinedList"/>
    <dgm:cxn modelId="{4FBE1B0C-14EE-4712-81A0-9014F38400C5}" type="presParOf" srcId="{671359D6-0296-4C58-81D8-9A3ADA0B1637}" destId="{62C6C551-7F95-43D6-A10B-88C69E245B17}" srcOrd="0" destOrd="0" presId="urn:microsoft.com/office/officeart/2008/layout/LinedList"/>
    <dgm:cxn modelId="{853E15C0-0709-488A-9998-365B80CFD0A1}" type="presParOf" srcId="{671359D6-0296-4C58-81D8-9A3ADA0B1637}" destId="{AB10B218-1EAD-4F7B-BCD8-AE291107F075}" srcOrd="1" destOrd="0" presId="urn:microsoft.com/office/officeart/2008/layout/LinedList"/>
    <dgm:cxn modelId="{B3EE55C3-833C-4778-AA7C-8D549BA10EAC}" type="presParOf" srcId="{AB10B218-1EAD-4F7B-BCD8-AE291107F075}" destId="{83199EBA-7823-43D0-8242-5880C97A984D}" srcOrd="0" destOrd="0" presId="urn:microsoft.com/office/officeart/2008/layout/LinedList"/>
    <dgm:cxn modelId="{F422E28C-53F9-4BBE-A969-8033C45361ED}" type="presParOf" srcId="{AB10B218-1EAD-4F7B-BCD8-AE291107F075}" destId="{F5B3779B-F454-4450-A579-F8077A5DDE53}" srcOrd="1" destOrd="0" presId="urn:microsoft.com/office/officeart/2008/layout/LinedList"/>
    <dgm:cxn modelId="{17AAB6FE-DB9A-4DCA-ACA4-D6D53CC0CF7C}" type="presParOf" srcId="{671359D6-0296-4C58-81D8-9A3ADA0B1637}" destId="{A50BC79A-961A-4E8A-A184-DEA5A7AB6F0D}" srcOrd="2" destOrd="0" presId="urn:microsoft.com/office/officeart/2008/layout/LinedList"/>
    <dgm:cxn modelId="{61AD2328-E6D1-42C3-966F-9C8EBB4C4213}" type="presParOf" srcId="{671359D6-0296-4C58-81D8-9A3ADA0B1637}" destId="{1B9027FE-3271-4D5E-A359-1C42CF2D1A97}" srcOrd="3" destOrd="0" presId="urn:microsoft.com/office/officeart/2008/layout/LinedList"/>
    <dgm:cxn modelId="{E9BF0818-783F-43EC-8EED-018A5BE0EA02}" type="presParOf" srcId="{1B9027FE-3271-4D5E-A359-1C42CF2D1A97}" destId="{53D75122-D228-4B5C-8B29-686C5EB94EA5}" srcOrd="0" destOrd="0" presId="urn:microsoft.com/office/officeart/2008/layout/LinedList"/>
    <dgm:cxn modelId="{0626FD01-30A6-4976-8C92-0EC6C922B8D4}" type="presParOf" srcId="{1B9027FE-3271-4D5E-A359-1C42CF2D1A97}" destId="{84AC0FA9-C694-4B9A-AB3F-1820C764582E}" srcOrd="1" destOrd="0" presId="urn:microsoft.com/office/officeart/2008/layout/LinedList"/>
    <dgm:cxn modelId="{3E462B2C-9E5C-4285-B0FA-E508276A3A8F}" type="presParOf" srcId="{671359D6-0296-4C58-81D8-9A3ADA0B1637}" destId="{1FD022DE-AE29-4F5E-97EF-5A6DC0D87724}" srcOrd="4" destOrd="0" presId="urn:microsoft.com/office/officeart/2008/layout/LinedList"/>
    <dgm:cxn modelId="{AF28CA06-D45F-4387-8A96-F51B71E2D0CD}" type="presParOf" srcId="{671359D6-0296-4C58-81D8-9A3ADA0B1637}" destId="{8C0CEA19-8E30-4F35-975B-646EC525B5AC}" srcOrd="5" destOrd="0" presId="urn:microsoft.com/office/officeart/2008/layout/LinedList"/>
    <dgm:cxn modelId="{079D676D-421B-42D1-B2FF-A47377445B46}" type="presParOf" srcId="{8C0CEA19-8E30-4F35-975B-646EC525B5AC}" destId="{B22209AB-C01C-4AB0-AA2A-45543EAB194F}" srcOrd="0" destOrd="0" presId="urn:microsoft.com/office/officeart/2008/layout/LinedList"/>
    <dgm:cxn modelId="{F1651689-9DC8-49F6-B095-620FC829B8F8}" type="presParOf" srcId="{8C0CEA19-8E30-4F35-975B-646EC525B5AC}" destId="{19878DB0-8AAA-4BD3-AC90-F977C9314251}" srcOrd="1" destOrd="0" presId="urn:microsoft.com/office/officeart/2008/layout/LinedList"/>
    <dgm:cxn modelId="{F5014823-E11F-4C20-BA04-3D947D617EE7}" type="presParOf" srcId="{671359D6-0296-4C58-81D8-9A3ADA0B1637}" destId="{CF6F9BEC-57E2-40DE-B4EA-864BA94714F1}" srcOrd="6" destOrd="0" presId="urn:microsoft.com/office/officeart/2008/layout/LinedList"/>
    <dgm:cxn modelId="{7BFD7636-A882-41A7-9980-E2CB76F47F70}" type="presParOf" srcId="{671359D6-0296-4C58-81D8-9A3ADA0B1637}" destId="{DF1F31E7-01EC-400C-A590-E6FE7C7D784D}" srcOrd="7" destOrd="0" presId="urn:microsoft.com/office/officeart/2008/layout/LinedList"/>
    <dgm:cxn modelId="{8342052E-3C0C-43E5-8137-F9A24EC4DC30}" type="presParOf" srcId="{DF1F31E7-01EC-400C-A590-E6FE7C7D784D}" destId="{D774D58D-7DB5-4242-A831-FABF3CC68A1D}" srcOrd="0" destOrd="0" presId="urn:microsoft.com/office/officeart/2008/layout/LinedList"/>
    <dgm:cxn modelId="{B67F56D2-4008-4DA7-BDA1-A42D82DC0C63}" type="presParOf" srcId="{DF1F31E7-01EC-400C-A590-E6FE7C7D784D}" destId="{556FE4F9-F996-438A-A005-ED25F2550D7D}" srcOrd="1" destOrd="0" presId="urn:microsoft.com/office/officeart/2008/layout/LinedList"/>
    <dgm:cxn modelId="{6BDD1FCD-18C4-42F6-8DE8-5089CA781FA7}" type="presParOf" srcId="{671359D6-0296-4C58-81D8-9A3ADA0B1637}" destId="{DADD0484-3AF7-4647-BDF9-25C2D62D451E}" srcOrd="8" destOrd="0" presId="urn:microsoft.com/office/officeart/2008/layout/LinedList"/>
    <dgm:cxn modelId="{F241A878-4E29-4413-8328-C3592F9DEF44}" type="presParOf" srcId="{671359D6-0296-4C58-81D8-9A3ADA0B1637}" destId="{507E613E-D222-47C1-A2B2-FAD617D23371}" srcOrd="9" destOrd="0" presId="urn:microsoft.com/office/officeart/2008/layout/LinedList"/>
    <dgm:cxn modelId="{DA6E2706-80AC-47A0-B604-DF527119F5FF}" type="presParOf" srcId="{507E613E-D222-47C1-A2B2-FAD617D23371}" destId="{7F16D7B3-87BE-4245-8C39-B3307D528D17}" srcOrd="0" destOrd="0" presId="urn:microsoft.com/office/officeart/2008/layout/LinedList"/>
    <dgm:cxn modelId="{BF7B83E8-E6CE-41D2-BC58-0D261810700E}" type="presParOf" srcId="{507E613E-D222-47C1-A2B2-FAD617D23371}" destId="{54E4B694-B842-4285-AA24-C3C5D84E8A95}"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7C2DA5-D21B-41EB-AE15-B1C5EB5A687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83FF842-C77D-4BBD-8226-DE14E2DEC8DA}">
      <dgm:prSet/>
      <dgm:spPr/>
      <dgm:t>
        <a:bodyPr/>
        <a:lstStyle/>
        <a:p>
          <a:r>
            <a:rPr lang="en-US"/>
            <a:t>Data Collection</a:t>
          </a:r>
        </a:p>
      </dgm:t>
    </dgm:pt>
    <dgm:pt modelId="{7F421941-E258-4EA5-A10C-D8CFE701889A}" type="parTrans" cxnId="{16C89757-A277-406D-A180-D88A77834F7B}">
      <dgm:prSet/>
      <dgm:spPr/>
      <dgm:t>
        <a:bodyPr/>
        <a:lstStyle/>
        <a:p>
          <a:endParaRPr lang="en-US"/>
        </a:p>
      </dgm:t>
    </dgm:pt>
    <dgm:pt modelId="{20106E9E-8AD1-44D2-88BB-C390D9E98479}" type="sibTrans" cxnId="{16C89757-A277-406D-A180-D88A77834F7B}">
      <dgm:prSet/>
      <dgm:spPr/>
      <dgm:t>
        <a:bodyPr/>
        <a:lstStyle/>
        <a:p>
          <a:endParaRPr lang="en-US"/>
        </a:p>
      </dgm:t>
    </dgm:pt>
    <dgm:pt modelId="{B8261BE0-2B30-453E-B58E-901F5AF04C33}">
      <dgm:prSet/>
      <dgm:spPr/>
      <dgm:t>
        <a:bodyPr/>
        <a:lstStyle/>
        <a:p>
          <a:r>
            <a:rPr lang="en-US"/>
            <a:t>Text Preprocessing</a:t>
          </a:r>
        </a:p>
      </dgm:t>
    </dgm:pt>
    <dgm:pt modelId="{B7124579-6C1A-414E-BE87-1FE87EFEF6A3}" type="parTrans" cxnId="{E6571702-E2F8-4F16-8A04-8392DB3A35C6}">
      <dgm:prSet/>
      <dgm:spPr/>
      <dgm:t>
        <a:bodyPr/>
        <a:lstStyle/>
        <a:p>
          <a:endParaRPr lang="en-US"/>
        </a:p>
      </dgm:t>
    </dgm:pt>
    <dgm:pt modelId="{427C2215-C3BC-45B7-88AC-DD630DBAA070}" type="sibTrans" cxnId="{E6571702-E2F8-4F16-8A04-8392DB3A35C6}">
      <dgm:prSet/>
      <dgm:spPr/>
      <dgm:t>
        <a:bodyPr/>
        <a:lstStyle/>
        <a:p>
          <a:endParaRPr lang="en-US"/>
        </a:p>
      </dgm:t>
    </dgm:pt>
    <dgm:pt modelId="{0E39AC8E-0357-487B-AAB2-F95620BB2E73}">
      <dgm:prSet/>
      <dgm:spPr/>
      <dgm:t>
        <a:bodyPr/>
        <a:lstStyle/>
        <a:p>
          <a:r>
            <a:rPr lang="en-US"/>
            <a:t>Feature Extraction</a:t>
          </a:r>
        </a:p>
      </dgm:t>
    </dgm:pt>
    <dgm:pt modelId="{C14FDDAD-6AC7-4514-9677-425D9D4835B5}" type="parTrans" cxnId="{FADC4D58-EDCC-48D4-BA7C-F394D22ABF98}">
      <dgm:prSet/>
      <dgm:spPr/>
      <dgm:t>
        <a:bodyPr/>
        <a:lstStyle/>
        <a:p>
          <a:endParaRPr lang="en-US"/>
        </a:p>
      </dgm:t>
    </dgm:pt>
    <dgm:pt modelId="{C1CCA100-F540-4703-A55C-D6B2106775CD}" type="sibTrans" cxnId="{FADC4D58-EDCC-48D4-BA7C-F394D22ABF98}">
      <dgm:prSet/>
      <dgm:spPr/>
      <dgm:t>
        <a:bodyPr/>
        <a:lstStyle/>
        <a:p>
          <a:endParaRPr lang="en-US"/>
        </a:p>
      </dgm:t>
    </dgm:pt>
    <dgm:pt modelId="{583D73F9-2406-4D6B-BC20-130314D16479}">
      <dgm:prSet/>
      <dgm:spPr/>
      <dgm:t>
        <a:bodyPr/>
        <a:lstStyle/>
        <a:p>
          <a:r>
            <a:rPr lang="en-US"/>
            <a:t>Sentiment Classification</a:t>
          </a:r>
        </a:p>
      </dgm:t>
    </dgm:pt>
    <dgm:pt modelId="{015833C2-8EE2-4C01-AECA-2CC6808B97BC}" type="parTrans" cxnId="{BF438AC1-367A-45AD-9E9B-FEE722D9B330}">
      <dgm:prSet/>
      <dgm:spPr/>
      <dgm:t>
        <a:bodyPr/>
        <a:lstStyle/>
        <a:p>
          <a:endParaRPr lang="en-US"/>
        </a:p>
      </dgm:t>
    </dgm:pt>
    <dgm:pt modelId="{7455C779-573E-4526-8EF1-C30E4BC14D4C}" type="sibTrans" cxnId="{BF438AC1-367A-45AD-9E9B-FEE722D9B330}">
      <dgm:prSet/>
      <dgm:spPr/>
      <dgm:t>
        <a:bodyPr/>
        <a:lstStyle/>
        <a:p>
          <a:endParaRPr lang="en-US"/>
        </a:p>
      </dgm:t>
    </dgm:pt>
    <dgm:pt modelId="{442EDBF6-733B-4B1B-828F-B163979E3B91}">
      <dgm:prSet/>
      <dgm:spPr/>
      <dgm:t>
        <a:bodyPr/>
        <a:lstStyle/>
        <a:p>
          <a:r>
            <a:rPr lang="en-US"/>
            <a:t>Model evaluation</a:t>
          </a:r>
        </a:p>
      </dgm:t>
    </dgm:pt>
    <dgm:pt modelId="{AF988934-6763-4F27-88AE-E63E58BE83BF}" type="parTrans" cxnId="{859EB4EF-9E8D-4D28-88B0-997E2A279673}">
      <dgm:prSet/>
      <dgm:spPr/>
      <dgm:t>
        <a:bodyPr/>
        <a:lstStyle/>
        <a:p>
          <a:endParaRPr lang="en-US"/>
        </a:p>
      </dgm:t>
    </dgm:pt>
    <dgm:pt modelId="{E359EA58-2F43-49F1-9B67-C094CE5263AA}" type="sibTrans" cxnId="{859EB4EF-9E8D-4D28-88B0-997E2A279673}">
      <dgm:prSet/>
      <dgm:spPr/>
      <dgm:t>
        <a:bodyPr/>
        <a:lstStyle/>
        <a:p>
          <a:endParaRPr lang="en-US"/>
        </a:p>
      </dgm:t>
    </dgm:pt>
    <dgm:pt modelId="{5D008DB3-E4DD-45A1-9177-3720AF2C20C5}" type="pres">
      <dgm:prSet presAssocID="{EB7C2DA5-D21B-41EB-AE15-B1C5EB5A6871}" presName="hierChild1" presStyleCnt="0">
        <dgm:presLayoutVars>
          <dgm:chPref val="1"/>
          <dgm:dir/>
          <dgm:animOne val="branch"/>
          <dgm:animLvl val="lvl"/>
          <dgm:resizeHandles/>
        </dgm:presLayoutVars>
      </dgm:prSet>
      <dgm:spPr/>
    </dgm:pt>
    <dgm:pt modelId="{C228ED8A-214C-491E-9A44-4EE8356BC3D3}" type="pres">
      <dgm:prSet presAssocID="{F83FF842-C77D-4BBD-8226-DE14E2DEC8DA}" presName="hierRoot1" presStyleCnt="0"/>
      <dgm:spPr/>
    </dgm:pt>
    <dgm:pt modelId="{C70F0FBD-90DA-40D2-A81C-88A71E94B5AF}" type="pres">
      <dgm:prSet presAssocID="{F83FF842-C77D-4BBD-8226-DE14E2DEC8DA}" presName="composite" presStyleCnt="0"/>
      <dgm:spPr/>
    </dgm:pt>
    <dgm:pt modelId="{72ECFD4E-8404-4750-A6D6-764431A8C6CD}" type="pres">
      <dgm:prSet presAssocID="{F83FF842-C77D-4BBD-8226-DE14E2DEC8DA}" presName="background" presStyleLbl="node0" presStyleIdx="0" presStyleCnt="5"/>
      <dgm:spPr/>
    </dgm:pt>
    <dgm:pt modelId="{D26F9C2D-E187-4E2E-82C3-720876520765}" type="pres">
      <dgm:prSet presAssocID="{F83FF842-C77D-4BBD-8226-DE14E2DEC8DA}" presName="text" presStyleLbl="fgAcc0" presStyleIdx="0" presStyleCnt="5">
        <dgm:presLayoutVars>
          <dgm:chPref val="3"/>
        </dgm:presLayoutVars>
      </dgm:prSet>
      <dgm:spPr/>
    </dgm:pt>
    <dgm:pt modelId="{6E5EBF10-78F3-47FD-9FB8-9564D105E787}" type="pres">
      <dgm:prSet presAssocID="{F83FF842-C77D-4BBD-8226-DE14E2DEC8DA}" presName="hierChild2" presStyleCnt="0"/>
      <dgm:spPr/>
    </dgm:pt>
    <dgm:pt modelId="{F8827D5B-AE15-4183-BAA3-47848975D6D5}" type="pres">
      <dgm:prSet presAssocID="{B8261BE0-2B30-453E-B58E-901F5AF04C33}" presName="hierRoot1" presStyleCnt="0"/>
      <dgm:spPr/>
    </dgm:pt>
    <dgm:pt modelId="{B9783718-CE8F-4A5E-8A5D-EE04ADBB27AF}" type="pres">
      <dgm:prSet presAssocID="{B8261BE0-2B30-453E-B58E-901F5AF04C33}" presName="composite" presStyleCnt="0"/>
      <dgm:spPr/>
    </dgm:pt>
    <dgm:pt modelId="{6DF6AC6E-5AC0-4649-AD97-E038DD43243F}" type="pres">
      <dgm:prSet presAssocID="{B8261BE0-2B30-453E-B58E-901F5AF04C33}" presName="background" presStyleLbl="node0" presStyleIdx="1" presStyleCnt="5"/>
      <dgm:spPr/>
    </dgm:pt>
    <dgm:pt modelId="{E847094A-7BD3-4225-B824-86008CE3D386}" type="pres">
      <dgm:prSet presAssocID="{B8261BE0-2B30-453E-B58E-901F5AF04C33}" presName="text" presStyleLbl="fgAcc0" presStyleIdx="1" presStyleCnt="5">
        <dgm:presLayoutVars>
          <dgm:chPref val="3"/>
        </dgm:presLayoutVars>
      </dgm:prSet>
      <dgm:spPr/>
    </dgm:pt>
    <dgm:pt modelId="{630EA6AE-BE9E-419E-B60C-82FB5D51EC25}" type="pres">
      <dgm:prSet presAssocID="{B8261BE0-2B30-453E-B58E-901F5AF04C33}" presName="hierChild2" presStyleCnt="0"/>
      <dgm:spPr/>
    </dgm:pt>
    <dgm:pt modelId="{AED816A3-C42B-464E-BAAC-182DE1325C9E}" type="pres">
      <dgm:prSet presAssocID="{0E39AC8E-0357-487B-AAB2-F95620BB2E73}" presName="hierRoot1" presStyleCnt="0"/>
      <dgm:spPr/>
    </dgm:pt>
    <dgm:pt modelId="{A42E46A7-3E29-4D74-B03B-7887774657A5}" type="pres">
      <dgm:prSet presAssocID="{0E39AC8E-0357-487B-AAB2-F95620BB2E73}" presName="composite" presStyleCnt="0"/>
      <dgm:spPr/>
    </dgm:pt>
    <dgm:pt modelId="{3691ADAB-5F29-4AC4-B154-347AA1D41614}" type="pres">
      <dgm:prSet presAssocID="{0E39AC8E-0357-487B-AAB2-F95620BB2E73}" presName="background" presStyleLbl="node0" presStyleIdx="2" presStyleCnt="5"/>
      <dgm:spPr/>
    </dgm:pt>
    <dgm:pt modelId="{B02CDDDD-DD9C-42AE-AFD4-E8A475AEE513}" type="pres">
      <dgm:prSet presAssocID="{0E39AC8E-0357-487B-AAB2-F95620BB2E73}" presName="text" presStyleLbl="fgAcc0" presStyleIdx="2" presStyleCnt="5">
        <dgm:presLayoutVars>
          <dgm:chPref val="3"/>
        </dgm:presLayoutVars>
      </dgm:prSet>
      <dgm:spPr/>
    </dgm:pt>
    <dgm:pt modelId="{0A1F13FD-A532-4579-A19B-D7C82DEE91CB}" type="pres">
      <dgm:prSet presAssocID="{0E39AC8E-0357-487B-AAB2-F95620BB2E73}" presName="hierChild2" presStyleCnt="0"/>
      <dgm:spPr/>
    </dgm:pt>
    <dgm:pt modelId="{8D5A46EB-48F6-44C8-AC92-DEFCA0054BC1}" type="pres">
      <dgm:prSet presAssocID="{583D73F9-2406-4D6B-BC20-130314D16479}" presName="hierRoot1" presStyleCnt="0"/>
      <dgm:spPr/>
    </dgm:pt>
    <dgm:pt modelId="{792A6787-93D0-4892-B67A-FF7D0456138F}" type="pres">
      <dgm:prSet presAssocID="{583D73F9-2406-4D6B-BC20-130314D16479}" presName="composite" presStyleCnt="0"/>
      <dgm:spPr/>
    </dgm:pt>
    <dgm:pt modelId="{3A56FF57-D12D-48EA-992F-79A7E449CFF1}" type="pres">
      <dgm:prSet presAssocID="{583D73F9-2406-4D6B-BC20-130314D16479}" presName="background" presStyleLbl="node0" presStyleIdx="3" presStyleCnt="5"/>
      <dgm:spPr/>
    </dgm:pt>
    <dgm:pt modelId="{8BC5E64A-20AE-4361-A2E8-111757D6C0ED}" type="pres">
      <dgm:prSet presAssocID="{583D73F9-2406-4D6B-BC20-130314D16479}" presName="text" presStyleLbl="fgAcc0" presStyleIdx="3" presStyleCnt="5">
        <dgm:presLayoutVars>
          <dgm:chPref val="3"/>
        </dgm:presLayoutVars>
      </dgm:prSet>
      <dgm:spPr/>
    </dgm:pt>
    <dgm:pt modelId="{451DEBE7-7EBC-4C63-982D-62794714E650}" type="pres">
      <dgm:prSet presAssocID="{583D73F9-2406-4D6B-BC20-130314D16479}" presName="hierChild2" presStyleCnt="0"/>
      <dgm:spPr/>
    </dgm:pt>
    <dgm:pt modelId="{29050FBC-B41D-41B6-8B1F-24979705449E}" type="pres">
      <dgm:prSet presAssocID="{442EDBF6-733B-4B1B-828F-B163979E3B91}" presName="hierRoot1" presStyleCnt="0"/>
      <dgm:spPr/>
    </dgm:pt>
    <dgm:pt modelId="{F844250B-209B-4A5D-BA9D-906349E15CAB}" type="pres">
      <dgm:prSet presAssocID="{442EDBF6-733B-4B1B-828F-B163979E3B91}" presName="composite" presStyleCnt="0"/>
      <dgm:spPr/>
    </dgm:pt>
    <dgm:pt modelId="{D6BA1109-1FF2-4E2F-BE1D-D088E3F4A75A}" type="pres">
      <dgm:prSet presAssocID="{442EDBF6-733B-4B1B-828F-B163979E3B91}" presName="background" presStyleLbl="node0" presStyleIdx="4" presStyleCnt="5"/>
      <dgm:spPr/>
    </dgm:pt>
    <dgm:pt modelId="{73D4B8BB-0AD8-4BC1-A0BB-5E2BBF0DBFEA}" type="pres">
      <dgm:prSet presAssocID="{442EDBF6-733B-4B1B-828F-B163979E3B91}" presName="text" presStyleLbl="fgAcc0" presStyleIdx="4" presStyleCnt="5">
        <dgm:presLayoutVars>
          <dgm:chPref val="3"/>
        </dgm:presLayoutVars>
      </dgm:prSet>
      <dgm:spPr/>
    </dgm:pt>
    <dgm:pt modelId="{3375EB2C-40B7-49EE-AEBE-B3F792F7A667}" type="pres">
      <dgm:prSet presAssocID="{442EDBF6-733B-4B1B-828F-B163979E3B91}" presName="hierChild2" presStyleCnt="0"/>
      <dgm:spPr/>
    </dgm:pt>
  </dgm:ptLst>
  <dgm:cxnLst>
    <dgm:cxn modelId="{E6571702-E2F8-4F16-8A04-8392DB3A35C6}" srcId="{EB7C2DA5-D21B-41EB-AE15-B1C5EB5A6871}" destId="{B8261BE0-2B30-453E-B58E-901F5AF04C33}" srcOrd="1" destOrd="0" parTransId="{B7124579-6C1A-414E-BE87-1FE87EFEF6A3}" sibTransId="{427C2215-C3BC-45B7-88AC-DD630DBAA070}"/>
    <dgm:cxn modelId="{1FC08F29-17DB-41BD-B837-29F58682E61D}" type="presOf" srcId="{F83FF842-C77D-4BBD-8226-DE14E2DEC8DA}" destId="{D26F9C2D-E187-4E2E-82C3-720876520765}" srcOrd="0" destOrd="0" presId="urn:microsoft.com/office/officeart/2005/8/layout/hierarchy1"/>
    <dgm:cxn modelId="{7A271546-3945-4EFC-BDA7-3D57ABFAC977}" type="presOf" srcId="{B8261BE0-2B30-453E-B58E-901F5AF04C33}" destId="{E847094A-7BD3-4225-B824-86008CE3D386}" srcOrd="0" destOrd="0" presId="urn:microsoft.com/office/officeart/2005/8/layout/hierarchy1"/>
    <dgm:cxn modelId="{16C89757-A277-406D-A180-D88A77834F7B}" srcId="{EB7C2DA5-D21B-41EB-AE15-B1C5EB5A6871}" destId="{F83FF842-C77D-4BBD-8226-DE14E2DEC8DA}" srcOrd="0" destOrd="0" parTransId="{7F421941-E258-4EA5-A10C-D8CFE701889A}" sibTransId="{20106E9E-8AD1-44D2-88BB-C390D9E98479}"/>
    <dgm:cxn modelId="{FADC4D58-EDCC-48D4-BA7C-F394D22ABF98}" srcId="{EB7C2DA5-D21B-41EB-AE15-B1C5EB5A6871}" destId="{0E39AC8E-0357-487B-AAB2-F95620BB2E73}" srcOrd="2" destOrd="0" parTransId="{C14FDDAD-6AC7-4514-9677-425D9D4835B5}" sibTransId="{C1CCA100-F540-4703-A55C-D6B2106775CD}"/>
    <dgm:cxn modelId="{C4C39C97-9850-482E-AB2E-0075756D4C14}" type="presOf" srcId="{EB7C2DA5-D21B-41EB-AE15-B1C5EB5A6871}" destId="{5D008DB3-E4DD-45A1-9177-3720AF2C20C5}" srcOrd="0" destOrd="0" presId="urn:microsoft.com/office/officeart/2005/8/layout/hierarchy1"/>
    <dgm:cxn modelId="{D644299A-5B8C-49DD-9A3B-FECC9D48ED84}" type="presOf" srcId="{583D73F9-2406-4D6B-BC20-130314D16479}" destId="{8BC5E64A-20AE-4361-A2E8-111757D6C0ED}" srcOrd="0" destOrd="0" presId="urn:microsoft.com/office/officeart/2005/8/layout/hierarchy1"/>
    <dgm:cxn modelId="{BF438AC1-367A-45AD-9E9B-FEE722D9B330}" srcId="{EB7C2DA5-D21B-41EB-AE15-B1C5EB5A6871}" destId="{583D73F9-2406-4D6B-BC20-130314D16479}" srcOrd="3" destOrd="0" parTransId="{015833C2-8EE2-4C01-AECA-2CC6808B97BC}" sibTransId="{7455C779-573E-4526-8EF1-C30E4BC14D4C}"/>
    <dgm:cxn modelId="{91F9D2C4-9BA7-495D-9CB0-99E931509F64}" type="presOf" srcId="{0E39AC8E-0357-487B-AAB2-F95620BB2E73}" destId="{B02CDDDD-DD9C-42AE-AFD4-E8A475AEE513}" srcOrd="0" destOrd="0" presId="urn:microsoft.com/office/officeart/2005/8/layout/hierarchy1"/>
    <dgm:cxn modelId="{18C077EA-93F9-4FE9-8C74-E6C89FD7AEE8}" type="presOf" srcId="{442EDBF6-733B-4B1B-828F-B163979E3B91}" destId="{73D4B8BB-0AD8-4BC1-A0BB-5E2BBF0DBFEA}" srcOrd="0" destOrd="0" presId="urn:microsoft.com/office/officeart/2005/8/layout/hierarchy1"/>
    <dgm:cxn modelId="{859EB4EF-9E8D-4D28-88B0-997E2A279673}" srcId="{EB7C2DA5-D21B-41EB-AE15-B1C5EB5A6871}" destId="{442EDBF6-733B-4B1B-828F-B163979E3B91}" srcOrd="4" destOrd="0" parTransId="{AF988934-6763-4F27-88AE-E63E58BE83BF}" sibTransId="{E359EA58-2F43-49F1-9B67-C094CE5263AA}"/>
    <dgm:cxn modelId="{1BF390DC-64C3-4985-A4C1-74D2D9B225A4}" type="presParOf" srcId="{5D008DB3-E4DD-45A1-9177-3720AF2C20C5}" destId="{C228ED8A-214C-491E-9A44-4EE8356BC3D3}" srcOrd="0" destOrd="0" presId="urn:microsoft.com/office/officeart/2005/8/layout/hierarchy1"/>
    <dgm:cxn modelId="{4AD581B4-1097-42B3-8FA8-48376A15A8D3}" type="presParOf" srcId="{C228ED8A-214C-491E-9A44-4EE8356BC3D3}" destId="{C70F0FBD-90DA-40D2-A81C-88A71E94B5AF}" srcOrd="0" destOrd="0" presId="urn:microsoft.com/office/officeart/2005/8/layout/hierarchy1"/>
    <dgm:cxn modelId="{F8EC4173-4941-4D88-87ED-8B9FD31915D5}" type="presParOf" srcId="{C70F0FBD-90DA-40D2-A81C-88A71E94B5AF}" destId="{72ECFD4E-8404-4750-A6D6-764431A8C6CD}" srcOrd="0" destOrd="0" presId="urn:microsoft.com/office/officeart/2005/8/layout/hierarchy1"/>
    <dgm:cxn modelId="{7F16D640-92D3-4336-AF61-CAFBEF1935C7}" type="presParOf" srcId="{C70F0FBD-90DA-40D2-A81C-88A71E94B5AF}" destId="{D26F9C2D-E187-4E2E-82C3-720876520765}" srcOrd="1" destOrd="0" presId="urn:microsoft.com/office/officeart/2005/8/layout/hierarchy1"/>
    <dgm:cxn modelId="{2E440102-9C80-4060-9F37-5C3826D31D2B}" type="presParOf" srcId="{C228ED8A-214C-491E-9A44-4EE8356BC3D3}" destId="{6E5EBF10-78F3-47FD-9FB8-9564D105E787}" srcOrd="1" destOrd="0" presId="urn:microsoft.com/office/officeart/2005/8/layout/hierarchy1"/>
    <dgm:cxn modelId="{38E117B1-2070-4359-A978-2A841E73436E}" type="presParOf" srcId="{5D008DB3-E4DD-45A1-9177-3720AF2C20C5}" destId="{F8827D5B-AE15-4183-BAA3-47848975D6D5}" srcOrd="1" destOrd="0" presId="urn:microsoft.com/office/officeart/2005/8/layout/hierarchy1"/>
    <dgm:cxn modelId="{C1FFB8E5-DF33-4A72-B793-6E3FD39F3681}" type="presParOf" srcId="{F8827D5B-AE15-4183-BAA3-47848975D6D5}" destId="{B9783718-CE8F-4A5E-8A5D-EE04ADBB27AF}" srcOrd="0" destOrd="0" presId="urn:microsoft.com/office/officeart/2005/8/layout/hierarchy1"/>
    <dgm:cxn modelId="{34ACE50B-958C-4B51-B44D-879B34B322A9}" type="presParOf" srcId="{B9783718-CE8F-4A5E-8A5D-EE04ADBB27AF}" destId="{6DF6AC6E-5AC0-4649-AD97-E038DD43243F}" srcOrd="0" destOrd="0" presId="urn:microsoft.com/office/officeart/2005/8/layout/hierarchy1"/>
    <dgm:cxn modelId="{F1AEADA2-61B9-4D49-B5C1-78027D0D780E}" type="presParOf" srcId="{B9783718-CE8F-4A5E-8A5D-EE04ADBB27AF}" destId="{E847094A-7BD3-4225-B824-86008CE3D386}" srcOrd="1" destOrd="0" presId="urn:microsoft.com/office/officeart/2005/8/layout/hierarchy1"/>
    <dgm:cxn modelId="{F54E2197-817E-4B98-B1D1-6BDF8E321222}" type="presParOf" srcId="{F8827D5B-AE15-4183-BAA3-47848975D6D5}" destId="{630EA6AE-BE9E-419E-B60C-82FB5D51EC25}" srcOrd="1" destOrd="0" presId="urn:microsoft.com/office/officeart/2005/8/layout/hierarchy1"/>
    <dgm:cxn modelId="{223572F2-0E5B-4688-A999-E3156EFA653D}" type="presParOf" srcId="{5D008DB3-E4DD-45A1-9177-3720AF2C20C5}" destId="{AED816A3-C42B-464E-BAAC-182DE1325C9E}" srcOrd="2" destOrd="0" presId="urn:microsoft.com/office/officeart/2005/8/layout/hierarchy1"/>
    <dgm:cxn modelId="{209C769E-2D9D-4B40-A2F8-700188591208}" type="presParOf" srcId="{AED816A3-C42B-464E-BAAC-182DE1325C9E}" destId="{A42E46A7-3E29-4D74-B03B-7887774657A5}" srcOrd="0" destOrd="0" presId="urn:microsoft.com/office/officeart/2005/8/layout/hierarchy1"/>
    <dgm:cxn modelId="{FF959988-D278-4A6B-9028-A216B6400747}" type="presParOf" srcId="{A42E46A7-3E29-4D74-B03B-7887774657A5}" destId="{3691ADAB-5F29-4AC4-B154-347AA1D41614}" srcOrd="0" destOrd="0" presId="urn:microsoft.com/office/officeart/2005/8/layout/hierarchy1"/>
    <dgm:cxn modelId="{C47B4FFA-7FD9-4C3D-AB5B-3723EDC6FA80}" type="presParOf" srcId="{A42E46A7-3E29-4D74-B03B-7887774657A5}" destId="{B02CDDDD-DD9C-42AE-AFD4-E8A475AEE513}" srcOrd="1" destOrd="0" presId="urn:microsoft.com/office/officeart/2005/8/layout/hierarchy1"/>
    <dgm:cxn modelId="{EA4304C6-3DD3-4716-A737-07C6775ABF78}" type="presParOf" srcId="{AED816A3-C42B-464E-BAAC-182DE1325C9E}" destId="{0A1F13FD-A532-4579-A19B-D7C82DEE91CB}" srcOrd="1" destOrd="0" presId="urn:microsoft.com/office/officeart/2005/8/layout/hierarchy1"/>
    <dgm:cxn modelId="{ACDDF30C-44D9-418B-8C46-F26D11CCCA16}" type="presParOf" srcId="{5D008DB3-E4DD-45A1-9177-3720AF2C20C5}" destId="{8D5A46EB-48F6-44C8-AC92-DEFCA0054BC1}" srcOrd="3" destOrd="0" presId="urn:microsoft.com/office/officeart/2005/8/layout/hierarchy1"/>
    <dgm:cxn modelId="{42CDB0CC-D2F8-474E-A104-ACAB4418578D}" type="presParOf" srcId="{8D5A46EB-48F6-44C8-AC92-DEFCA0054BC1}" destId="{792A6787-93D0-4892-B67A-FF7D0456138F}" srcOrd="0" destOrd="0" presId="urn:microsoft.com/office/officeart/2005/8/layout/hierarchy1"/>
    <dgm:cxn modelId="{9FF703C4-2144-495B-A11D-1F7603464600}" type="presParOf" srcId="{792A6787-93D0-4892-B67A-FF7D0456138F}" destId="{3A56FF57-D12D-48EA-992F-79A7E449CFF1}" srcOrd="0" destOrd="0" presId="urn:microsoft.com/office/officeart/2005/8/layout/hierarchy1"/>
    <dgm:cxn modelId="{414756F1-E22C-45A4-A5A3-FF2DFFC8728D}" type="presParOf" srcId="{792A6787-93D0-4892-B67A-FF7D0456138F}" destId="{8BC5E64A-20AE-4361-A2E8-111757D6C0ED}" srcOrd="1" destOrd="0" presId="urn:microsoft.com/office/officeart/2005/8/layout/hierarchy1"/>
    <dgm:cxn modelId="{7DFEE6F4-C07C-40BF-AC0D-A6C1E929267B}" type="presParOf" srcId="{8D5A46EB-48F6-44C8-AC92-DEFCA0054BC1}" destId="{451DEBE7-7EBC-4C63-982D-62794714E650}" srcOrd="1" destOrd="0" presId="urn:microsoft.com/office/officeart/2005/8/layout/hierarchy1"/>
    <dgm:cxn modelId="{FD8E116B-BE41-455C-BCCE-EF200CEE1D3E}" type="presParOf" srcId="{5D008DB3-E4DD-45A1-9177-3720AF2C20C5}" destId="{29050FBC-B41D-41B6-8B1F-24979705449E}" srcOrd="4" destOrd="0" presId="urn:microsoft.com/office/officeart/2005/8/layout/hierarchy1"/>
    <dgm:cxn modelId="{D6412E40-498B-465D-9F76-1431C0636A7B}" type="presParOf" srcId="{29050FBC-B41D-41B6-8B1F-24979705449E}" destId="{F844250B-209B-4A5D-BA9D-906349E15CAB}" srcOrd="0" destOrd="0" presId="urn:microsoft.com/office/officeart/2005/8/layout/hierarchy1"/>
    <dgm:cxn modelId="{64B13482-CBE0-4EF6-9C8F-E398B11C0CB2}" type="presParOf" srcId="{F844250B-209B-4A5D-BA9D-906349E15CAB}" destId="{D6BA1109-1FF2-4E2F-BE1D-D088E3F4A75A}" srcOrd="0" destOrd="0" presId="urn:microsoft.com/office/officeart/2005/8/layout/hierarchy1"/>
    <dgm:cxn modelId="{8BD484CF-059C-43E5-AE6F-B0464683E5A7}" type="presParOf" srcId="{F844250B-209B-4A5D-BA9D-906349E15CAB}" destId="{73D4B8BB-0AD8-4BC1-A0BB-5E2BBF0DBFEA}" srcOrd="1" destOrd="0" presId="urn:microsoft.com/office/officeart/2005/8/layout/hierarchy1"/>
    <dgm:cxn modelId="{DE5E959F-3388-4251-ADFB-E9C42C14C3A8}" type="presParOf" srcId="{29050FBC-B41D-41B6-8B1F-24979705449E}" destId="{3375EB2C-40B7-49EE-AEBE-B3F792F7A667}"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C979F8-0305-40A2-9493-6C76AC1D1DC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E6CCA48-DD88-4D1A-ABC1-1189D3BC8E3D}">
      <dgm:prSet/>
      <dgm:spPr/>
      <dgm:t>
        <a:bodyPr/>
        <a:lstStyle/>
        <a:p>
          <a:pPr>
            <a:lnSpc>
              <a:spcPct val="100000"/>
            </a:lnSpc>
          </a:pPr>
          <a:r>
            <a:rPr lang="en-US"/>
            <a:t>Sentiment analysis uses NLP techniques to recognize emotion.</a:t>
          </a:r>
        </a:p>
      </dgm:t>
    </dgm:pt>
    <dgm:pt modelId="{6372DE3E-B144-40CF-B45F-D6EA5F006A5F}" type="parTrans" cxnId="{734715FA-ECD9-4E8D-94E4-CFCF6B6B2805}">
      <dgm:prSet/>
      <dgm:spPr/>
      <dgm:t>
        <a:bodyPr/>
        <a:lstStyle/>
        <a:p>
          <a:endParaRPr lang="en-US"/>
        </a:p>
      </dgm:t>
    </dgm:pt>
    <dgm:pt modelId="{413B5131-DE5A-4B5C-9B82-3BFF860D2706}" type="sibTrans" cxnId="{734715FA-ECD9-4E8D-94E4-CFCF6B6B2805}">
      <dgm:prSet/>
      <dgm:spPr/>
      <dgm:t>
        <a:bodyPr/>
        <a:lstStyle/>
        <a:p>
          <a:pPr>
            <a:lnSpc>
              <a:spcPct val="100000"/>
            </a:lnSpc>
          </a:pPr>
          <a:endParaRPr lang="en-US"/>
        </a:p>
      </dgm:t>
    </dgm:pt>
    <dgm:pt modelId="{BAAF128B-E6F8-4FFA-AC5C-074D8DF9CF0F}">
      <dgm:prSet/>
      <dgm:spPr/>
      <dgm:t>
        <a:bodyPr/>
        <a:lstStyle/>
        <a:p>
          <a:pPr>
            <a:lnSpc>
              <a:spcPct val="100000"/>
            </a:lnSpc>
          </a:pPr>
          <a:r>
            <a:rPr lang="en-IN"/>
            <a:t>S</a:t>
          </a:r>
          <a:r>
            <a:rPr lang="en-IN" b="0" i="0"/>
            <a:t>entiment analysis, capable of accurately detecting and classifying emotions in text.</a:t>
          </a:r>
          <a:endParaRPr lang="en-US"/>
        </a:p>
      </dgm:t>
    </dgm:pt>
    <dgm:pt modelId="{7576B79B-92D4-4B61-84BD-44715938FA85}" type="parTrans" cxnId="{29992B63-D126-475F-851C-2A46BAD27B3C}">
      <dgm:prSet/>
      <dgm:spPr/>
      <dgm:t>
        <a:bodyPr/>
        <a:lstStyle/>
        <a:p>
          <a:endParaRPr lang="en-US"/>
        </a:p>
      </dgm:t>
    </dgm:pt>
    <dgm:pt modelId="{157F2B18-715F-4A6F-8B52-ACC06DADCDBC}" type="sibTrans" cxnId="{29992B63-D126-475F-851C-2A46BAD27B3C}">
      <dgm:prSet/>
      <dgm:spPr/>
      <dgm:t>
        <a:bodyPr/>
        <a:lstStyle/>
        <a:p>
          <a:pPr>
            <a:lnSpc>
              <a:spcPct val="100000"/>
            </a:lnSpc>
          </a:pPr>
          <a:endParaRPr lang="en-US"/>
        </a:p>
      </dgm:t>
    </dgm:pt>
    <dgm:pt modelId="{A992FBAE-61FB-45E2-B920-6BD98C2C79F4}">
      <dgm:prSet/>
      <dgm:spPr/>
      <dgm:t>
        <a:bodyPr/>
        <a:lstStyle/>
        <a:p>
          <a:pPr>
            <a:lnSpc>
              <a:spcPct val="100000"/>
            </a:lnSpc>
          </a:pPr>
          <a:r>
            <a:rPr lang="en-IN"/>
            <a:t>E</a:t>
          </a:r>
          <a:r>
            <a:rPr lang="en-IN" b="0" i="0"/>
            <a:t>nabling continuous monitoring of public sentiments on social media platforms and enhancing decision making.</a:t>
          </a:r>
          <a:endParaRPr lang="en-US"/>
        </a:p>
      </dgm:t>
    </dgm:pt>
    <dgm:pt modelId="{E655D9D6-4126-4A07-BD61-2942C6A721CE}" type="parTrans" cxnId="{0B7E9AFE-3C3E-49B0-965F-41D14885054D}">
      <dgm:prSet/>
      <dgm:spPr/>
      <dgm:t>
        <a:bodyPr/>
        <a:lstStyle/>
        <a:p>
          <a:endParaRPr lang="en-US"/>
        </a:p>
      </dgm:t>
    </dgm:pt>
    <dgm:pt modelId="{16CBFC4E-119D-440B-9CD0-F35D9DB276E8}" type="sibTrans" cxnId="{0B7E9AFE-3C3E-49B0-965F-41D14885054D}">
      <dgm:prSet/>
      <dgm:spPr/>
      <dgm:t>
        <a:bodyPr/>
        <a:lstStyle/>
        <a:p>
          <a:pPr>
            <a:lnSpc>
              <a:spcPct val="100000"/>
            </a:lnSpc>
          </a:pPr>
          <a:endParaRPr lang="en-US"/>
        </a:p>
      </dgm:t>
    </dgm:pt>
    <dgm:pt modelId="{49680AFC-09F6-4582-A36E-80EE6E8B526E}">
      <dgm:prSet/>
      <dgm:spPr/>
      <dgm:t>
        <a:bodyPr/>
        <a:lstStyle/>
        <a:p>
          <a:pPr>
            <a:lnSpc>
              <a:spcPct val="100000"/>
            </a:lnSpc>
          </a:pPr>
          <a:r>
            <a:rPr lang="en-IN"/>
            <a:t>Plot all these emotions on a graph according to how much these emotions are occurring.</a:t>
          </a:r>
          <a:endParaRPr lang="en-US"/>
        </a:p>
      </dgm:t>
    </dgm:pt>
    <dgm:pt modelId="{A7A82206-33EB-48AD-8B81-C2C6E85ABD0B}" type="parTrans" cxnId="{05CF1392-8342-4D6F-B9FC-FCD8E0894619}">
      <dgm:prSet/>
      <dgm:spPr/>
      <dgm:t>
        <a:bodyPr/>
        <a:lstStyle/>
        <a:p>
          <a:endParaRPr lang="en-US"/>
        </a:p>
      </dgm:t>
    </dgm:pt>
    <dgm:pt modelId="{B79F453D-CDBF-4DE8-9708-D040DDFF63DF}" type="sibTrans" cxnId="{05CF1392-8342-4D6F-B9FC-FCD8E0894619}">
      <dgm:prSet/>
      <dgm:spPr/>
      <dgm:t>
        <a:bodyPr/>
        <a:lstStyle/>
        <a:p>
          <a:endParaRPr lang="en-US"/>
        </a:p>
      </dgm:t>
    </dgm:pt>
    <dgm:pt modelId="{E54811A3-D039-4D9C-9382-7979B5A47DE2}" type="pres">
      <dgm:prSet presAssocID="{28C979F8-0305-40A2-9493-6C76AC1D1DC1}" presName="root" presStyleCnt="0">
        <dgm:presLayoutVars>
          <dgm:dir/>
          <dgm:resizeHandles val="exact"/>
        </dgm:presLayoutVars>
      </dgm:prSet>
      <dgm:spPr/>
    </dgm:pt>
    <dgm:pt modelId="{B37079E3-E540-47A0-9DDA-9A11ECF48319}" type="pres">
      <dgm:prSet presAssocID="{28C979F8-0305-40A2-9493-6C76AC1D1DC1}" presName="container" presStyleCnt="0">
        <dgm:presLayoutVars>
          <dgm:dir/>
          <dgm:resizeHandles val="exact"/>
        </dgm:presLayoutVars>
      </dgm:prSet>
      <dgm:spPr/>
    </dgm:pt>
    <dgm:pt modelId="{A2D4CE8F-6B2F-47E9-88A6-8DA08F701DAF}" type="pres">
      <dgm:prSet presAssocID="{AE6CCA48-DD88-4D1A-ABC1-1189D3BC8E3D}" presName="compNode" presStyleCnt="0"/>
      <dgm:spPr/>
    </dgm:pt>
    <dgm:pt modelId="{4E66F217-CD5A-47B5-B58E-D17B7FEBFBD3}" type="pres">
      <dgm:prSet presAssocID="{AE6CCA48-DD88-4D1A-ABC1-1189D3BC8E3D}" presName="iconBgRect" presStyleLbl="bgShp" presStyleIdx="0" presStyleCnt="4"/>
      <dgm:spPr/>
    </dgm:pt>
    <dgm:pt modelId="{1AC56DDC-3D63-4843-A2C9-62519147CABE}" type="pres">
      <dgm:prSet presAssocID="{AE6CCA48-DD88-4D1A-ABC1-1189D3BC8E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762F9258-6797-4D94-A23F-84F92AE9BFAC}" type="pres">
      <dgm:prSet presAssocID="{AE6CCA48-DD88-4D1A-ABC1-1189D3BC8E3D}" presName="spaceRect" presStyleCnt="0"/>
      <dgm:spPr/>
    </dgm:pt>
    <dgm:pt modelId="{59F6E4B4-7AAD-4A68-B4F0-01962E057FFD}" type="pres">
      <dgm:prSet presAssocID="{AE6CCA48-DD88-4D1A-ABC1-1189D3BC8E3D}" presName="textRect" presStyleLbl="revTx" presStyleIdx="0" presStyleCnt="4">
        <dgm:presLayoutVars>
          <dgm:chMax val="1"/>
          <dgm:chPref val="1"/>
        </dgm:presLayoutVars>
      </dgm:prSet>
      <dgm:spPr/>
    </dgm:pt>
    <dgm:pt modelId="{9FF083F6-2DD6-4049-AA3B-4874085F0CF3}" type="pres">
      <dgm:prSet presAssocID="{413B5131-DE5A-4B5C-9B82-3BFF860D2706}" presName="sibTrans" presStyleLbl="sibTrans2D1" presStyleIdx="0" presStyleCnt="0"/>
      <dgm:spPr/>
    </dgm:pt>
    <dgm:pt modelId="{24BE0416-D873-4106-8248-76AC806F20D3}" type="pres">
      <dgm:prSet presAssocID="{BAAF128B-E6F8-4FFA-AC5C-074D8DF9CF0F}" presName="compNode" presStyleCnt="0"/>
      <dgm:spPr/>
    </dgm:pt>
    <dgm:pt modelId="{04169E25-9EB4-45A1-B14D-D3EE765ED470}" type="pres">
      <dgm:prSet presAssocID="{BAAF128B-E6F8-4FFA-AC5C-074D8DF9CF0F}" presName="iconBgRect" presStyleLbl="bgShp" presStyleIdx="1" presStyleCnt="4"/>
      <dgm:spPr/>
    </dgm:pt>
    <dgm:pt modelId="{DB72E626-2DE7-4BB6-912F-875D3ED7605C}" type="pres">
      <dgm:prSet presAssocID="{BAAF128B-E6F8-4FFA-AC5C-074D8DF9CF0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ngry Face with No Fill"/>
        </a:ext>
      </dgm:extLst>
    </dgm:pt>
    <dgm:pt modelId="{B9279742-CB5B-4D1D-A0FA-CA28CEB0D21E}" type="pres">
      <dgm:prSet presAssocID="{BAAF128B-E6F8-4FFA-AC5C-074D8DF9CF0F}" presName="spaceRect" presStyleCnt="0"/>
      <dgm:spPr/>
    </dgm:pt>
    <dgm:pt modelId="{F19850D8-0184-4D21-B6D8-D6ACA8148ECF}" type="pres">
      <dgm:prSet presAssocID="{BAAF128B-E6F8-4FFA-AC5C-074D8DF9CF0F}" presName="textRect" presStyleLbl="revTx" presStyleIdx="1" presStyleCnt="4">
        <dgm:presLayoutVars>
          <dgm:chMax val="1"/>
          <dgm:chPref val="1"/>
        </dgm:presLayoutVars>
      </dgm:prSet>
      <dgm:spPr/>
    </dgm:pt>
    <dgm:pt modelId="{418B8CBF-3FEE-426B-AB82-35885E72ADC3}" type="pres">
      <dgm:prSet presAssocID="{157F2B18-715F-4A6F-8B52-ACC06DADCDBC}" presName="sibTrans" presStyleLbl="sibTrans2D1" presStyleIdx="0" presStyleCnt="0"/>
      <dgm:spPr/>
    </dgm:pt>
    <dgm:pt modelId="{5D76A40C-0598-4034-9C12-D1C329633C1E}" type="pres">
      <dgm:prSet presAssocID="{A992FBAE-61FB-45E2-B920-6BD98C2C79F4}" presName="compNode" presStyleCnt="0"/>
      <dgm:spPr/>
    </dgm:pt>
    <dgm:pt modelId="{F43216F3-FD4C-4705-B72F-627941DF656F}" type="pres">
      <dgm:prSet presAssocID="{A992FBAE-61FB-45E2-B920-6BD98C2C79F4}" presName="iconBgRect" presStyleLbl="bgShp" presStyleIdx="2" presStyleCnt="4"/>
      <dgm:spPr/>
    </dgm:pt>
    <dgm:pt modelId="{DCEA44BF-83C9-4754-9EA7-E5DB7B1E0D25}" type="pres">
      <dgm:prSet presAssocID="{A992FBAE-61FB-45E2-B920-6BD98C2C79F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gaphone"/>
        </a:ext>
      </dgm:extLst>
    </dgm:pt>
    <dgm:pt modelId="{DD6E9513-0A5B-4967-B140-B07D26801D3B}" type="pres">
      <dgm:prSet presAssocID="{A992FBAE-61FB-45E2-B920-6BD98C2C79F4}" presName="spaceRect" presStyleCnt="0"/>
      <dgm:spPr/>
    </dgm:pt>
    <dgm:pt modelId="{C175EDFA-ECFA-4A48-9671-A795FC83FD61}" type="pres">
      <dgm:prSet presAssocID="{A992FBAE-61FB-45E2-B920-6BD98C2C79F4}" presName="textRect" presStyleLbl="revTx" presStyleIdx="2" presStyleCnt="4">
        <dgm:presLayoutVars>
          <dgm:chMax val="1"/>
          <dgm:chPref val="1"/>
        </dgm:presLayoutVars>
      </dgm:prSet>
      <dgm:spPr/>
    </dgm:pt>
    <dgm:pt modelId="{802AF736-BB7F-48CB-A56D-3F4AE39C1076}" type="pres">
      <dgm:prSet presAssocID="{16CBFC4E-119D-440B-9CD0-F35D9DB276E8}" presName="sibTrans" presStyleLbl="sibTrans2D1" presStyleIdx="0" presStyleCnt="0"/>
      <dgm:spPr/>
    </dgm:pt>
    <dgm:pt modelId="{D5CC5EA9-A643-48DA-BB75-78BAC8827FB1}" type="pres">
      <dgm:prSet presAssocID="{49680AFC-09F6-4582-A36E-80EE6E8B526E}" presName="compNode" presStyleCnt="0"/>
      <dgm:spPr/>
    </dgm:pt>
    <dgm:pt modelId="{A5E80A5B-5816-425E-B871-25241B29FFC1}" type="pres">
      <dgm:prSet presAssocID="{49680AFC-09F6-4582-A36E-80EE6E8B526E}" presName="iconBgRect" presStyleLbl="bgShp" presStyleIdx="3" presStyleCnt="4"/>
      <dgm:spPr/>
    </dgm:pt>
    <dgm:pt modelId="{9278CBE0-EA7B-4B76-A63B-70525CDA9FAB}" type="pres">
      <dgm:prSet presAssocID="{49680AFC-09F6-4582-A36E-80EE6E8B526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fused Face with No Fill"/>
        </a:ext>
      </dgm:extLst>
    </dgm:pt>
    <dgm:pt modelId="{BE6FBD77-854F-4B1C-856D-C7F093B00149}" type="pres">
      <dgm:prSet presAssocID="{49680AFC-09F6-4582-A36E-80EE6E8B526E}" presName="spaceRect" presStyleCnt="0"/>
      <dgm:spPr/>
    </dgm:pt>
    <dgm:pt modelId="{BAAA828E-29A1-4D7F-8865-E52CD6361218}" type="pres">
      <dgm:prSet presAssocID="{49680AFC-09F6-4582-A36E-80EE6E8B526E}" presName="textRect" presStyleLbl="revTx" presStyleIdx="3" presStyleCnt="4">
        <dgm:presLayoutVars>
          <dgm:chMax val="1"/>
          <dgm:chPref val="1"/>
        </dgm:presLayoutVars>
      </dgm:prSet>
      <dgm:spPr/>
    </dgm:pt>
  </dgm:ptLst>
  <dgm:cxnLst>
    <dgm:cxn modelId="{7D8BCA0A-1FF7-49E3-8943-3FB16A02C360}" type="presOf" srcId="{16CBFC4E-119D-440B-9CD0-F35D9DB276E8}" destId="{802AF736-BB7F-48CB-A56D-3F4AE39C1076}" srcOrd="0" destOrd="0" presId="urn:microsoft.com/office/officeart/2018/2/layout/IconCircleList"/>
    <dgm:cxn modelId="{03881F27-C574-4FA0-A5BB-06E64A532C86}" type="presOf" srcId="{A992FBAE-61FB-45E2-B920-6BD98C2C79F4}" destId="{C175EDFA-ECFA-4A48-9671-A795FC83FD61}" srcOrd="0" destOrd="0" presId="urn:microsoft.com/office/officeart/2018/2/layout/IconCircleList"/>
    <dgm:cxn modelId="{3289D43E-7D5C-4A18-81FA-24DF56BFFE63}" type="presOf" srcId="{157F2B18-715F-4A6F-8B52-ACC06DADCDBC}" destId="{418B8CBF-3FEE-426B-AB82-35885E72ADC3}" srcOrd="0" destOrd="0" presId="urn:microsoft.com/office/officeart/2018/2/layout/IconCircleList"/>
    <dgm:cxn modelId="{29992B63-D126-475F-851C-2A46BAD27B3C}" srcId="{28C979F8-0305-40A2-9493-6C76AC1D1DC1}" destId="{BAAF128B-E6F8-4FFA-AC5C-074D8DF9CF0F}" srcOrd="1" destOrd="0" parTransId="{7576B79B-92D4-4B61-84BD-44715938FA85}" sibTransId="{157F2B18-715F-4A6F-8B52-ACC06DADCDBC}"/>
    <dgm:cxn modelId="{D966EA67-9D2D-4249-9E1C-E48E30D47521}" type="presOf" srcId="{28C979F8-0305-40A2-9493-6C76AC1D1DC1}" destId="{E54811A3-D039-4D9C-9382-7979B5A47DE2}" srcOrd="0" destOrd="0" presId="urn:microsoft.com/office/officeart/2018/2/layout/IconCircleList"/>
    <dgm:cxn modelId="{1A5B5B84-BF7E-4641-8B13-FB712EB0E25A}" type="presOf" srcId="{413B5131-DE5A-4B5C-9B82-3BFF860D2706}" destId="{9FF083F6-2DD6-4049-AA3B-4874085F0CF3}" srcOrd="0" destOrd="0" presId="urn:microsoft.com/office/officeart/2018/2/layout/IconCircleList"/>
    <dgm:cxn modelId="{05CF1392-8342-4D6F-B9FC-FCD8E0894619}" srcId="{28C979F8-0305-40A2-9493-6C76AC1D1DC1}" destId="{49680AFC-09F6-4582-A36E-80EE6E8B526E}" srcOrd="3" destOrd="0" parTransId="{A7A82206-33EB-48AD-8B81-C2C6E85ABD0B}" sibTransId="{B79F453D-CDBF-4DE8-9708-D040DDFF63DF}"/>
    <dgm:cxn modelId="{12A176C7-6ED0-44D9-986B-9B68EC1C496F}" type="presOf" srcId="{BAAF128B-E6F8-4FFA-AC5C-074D8DF9CF0F}" destId="{F19850D8-0184-4D21-B6D8-D6ACA8148ECF}" srcOrd="0" destOrd="0" presId="urn:microsoft.com/office/officeart/2018/2/layout/IconCircleList"/>
    <dgm:cxn modelId="{DA8C6ECD-60D2-4F1B-8B5C-50E9E63FC236}" type="presOf" srcId="{AE6CCA48-DD88-4D1A-ABC1-1189D3BC8E3D}" destId="{59F6E4B4-7AAD-4A68-B4F0-01962E057FFD}" srcOrd="0" destOrd="0" presId="urn:microsoft.com/office/officeart/2018/2/layout/IconCircleList"/>
    <dgm:cxn modelId="{DF9BD7D9-A14E-4931-99EF-4676232C9F8C}" type="presOf" srcId="{49680AFC-09F6-4582-A36E-80EE6E8B526E}" destId="{BAAA828E-29A1-4D7F-8865-E52CD6361218}" srcOrd="0" destOrd="0" presId="urn:microsoft.com/office/officeart/2018/2/layout/IconCircleList"/>
    <dgm:cxn modelId="{734715FA-ECD9-4E8D-94E4-CFCF6B6B2805}" srcId="{28C979F8-0305-40A2-9493-6C76AC1D1DC1}" destId="{AE6CCA48-DD88-4D1A-ABC1-1189D3BC8E3D}" srcOrd="0" destOrd="0" parTransId="{6372DE3E-B144-40CF-B45F-D6EA5F006A5F}" sibTransId="{413B5131-DE5A-4B5C-9B82-3BFF860D2706}"/>
    <dgm:cxn modelId="{0B7E9AFE-3C3E-49B0-965F-41D14885054D}" srcId="{28C979F8-0305-40A2-9493-6C76AC1D1DC1}" destId="{A992FBAE-61FB-45E2-B920-6BD98C2C79F4}" srcOrd="2" destOrd="0" parTransId="{E655D9D6-4126-4A07-BD61-2942C6A721CE}" sibTransId="{16CBFC4E-119D-440B-9CD0-F35D9DB276E8}"/>
    <dgm:cxn modelId="{C70E8240-96E8-49FF-BF71-D2EC99EB2C7F}" type="presParOf" srcId="{E54811A3-D039-4D9C-9382-7979B5A47DE2}" destId="{B37079E3-E540-47A0-9DDA-9A11ECF48319}" srcOrd="0" destOrd="0" presId="urn:microsoft.com/office/officeart/2018/2/layout/IconCircleList"/>
    <dgm:cxn modelId="{830F9772-BCFB-4D82-B0F7-7900EA0093BF}" type="presParOf" srcId="{B37079E3-E540-47A0-9DDA-9A11ECF48319}" destId="{A2D4CE8F-6B2F-47E9-88A6-8DA08F701DAF}" srcOrd="0" destOrd="0" presId="urn:microsoft.com/office/officeart/2018/2/layout/IconCircleList"/>
    <dgm:cxn modelId="{73D4371E-ED87-4F7D-B8CC-B9B13892D825}" type="presParOf" srcId="{A2D4CE8F-6B2F-47E9-88A6-8DA08F701DAF}" destId="{4E66F217-CD5A-47B5-B58E-D17B7FEBFBD3}" srcOrd="0" destOrd="0" presId="urn:microsoft.com/office/officeart/2018/2/layout/IconCircleList"/>
    <dgm:cxn modelId="{D1D3DD25-AC65-40E1-A43A-4B289D49F87E}" type="presParOf" srcId="{A2D4CE8F-6B2F-47E9-88A6-8DA08F701DAF}" destId="{1AC56DDC-3D63-4843-A2C9-62519147CABE}" srcOrd="1" destOrd="0" presId="urn:microsoft.com/office/officeart/2018/2/layout/IconCircleList"/>
    <dgm:cxn modelId="{07166DEA-ADF7-4A96-AB25-357C4A940326}" type="presParOf" srcId="{A2D4CE8F-6B2F-47E9-88A6-8DA08F701DAF}" destId="{762F9258-6797-4D94-A23F-84F92AE9BFAC}" srcOrd="2" destOrd="0" presId="urn:microsoft.com/office/officeart/2018/2/layout/IconCircleList"/>
    <dgm:cxn modelId="{863B6A7D-BC3F-46E1-8CA3-1C5CF4F415B9}" type="presParOf" srcId="{A2D4CE8F-6B2F-47E9-88A6-8DA08F701DAF}" destId="{59F6E4B4-7AAD-4A68-B4F0-01962E057FFD}" srcOrd="3" destOrd="0" presId="urn:microsoft.com/office/officeart/2018/2/layout/IconCircleList"/>
    <dgm:cxn modelId="{1E33228A-063A-4142-8364-5BC99DC46467}" type="presParOf" srcId="{B37079E3-E540-47A0-9DDA-9A11ECF48319}" destId="{9FF083F6-2DD6-4049-AA3B-4874085F0CF3}" srcOrd="1" destOrd="0" presId="urn:microsoft.com/office/officeart/2018/2/layout/IconCircleList"/>
    <dgm:cxn modelId="{D97A2204-A3D8-4981-91C6-88D175B4FF38}" type="presParOf" srcId="{B37079E3-E540-47A0-9DDA-9A11ECF48319}" destId="{24BE0416-D873-4106-8248-76AC806F20D3}" srcOrd="2" destOrd="0" presId="urn:microsoft.com/office/officeart/2018/2/layout/IconCircleList"/>
    <dgm:cxn modelId="{4BD05407-DB20-444A-8F42-164A7919165D}" type="presParOf" srcId="{24BE0416-D873-4106-8248-76AC806F20D3}" destId="{04169E25-9EB4-45A1-B14D-D3EE765ED470}" srcOrd="0" destOrd="0" presId="urn:microsoft.com/office/officeart/2018/2/layout/IconCircleList"/>
    <dgm:cxn modelId="{5A0B217B-0B29-4016-9CF3-849EC49D5194}" type="presParOf" srcId="{24BE0416-D873-4106-8248-76AC806F20D3}" destId="{DB72E626-2DE7-4BB6-912F-875D3ED7605C}" srcOrd="1" destOrd="0" presId="urn:microsoft.com/office/officeart/2018/2/layout/IconCircleList"/>
    <dgm:cxn modelId="{5C8E4BA7-7C3C-46B2-98E2-07C8CD7C9B95}" type="presParOf" srcId="{24BE0416-D873-4106-8248-76AC806F20D3}" destId="{B9279742-CB5B-4D1D-A0FA-CA28CEB0D21E}" srcOrd="2" destOrd="0" presId="urn:microsoft.com/office/officeart/2018/2/layout/IconCircleList"/>
    <dgm:cxn modelId="{BD6FAD08-F0DA-4904-B1B6-FE3AD29301D8}" type="presParOf" srcId="{24BE0416-D873-4106-8248-76AC806F20D3}" destId="{F19850D8-0184-4D21-B6D8-D6ACA8148ECF}" srcOrd="3" destOrd="0" presId="urn:microsoft.com/office/officeart/2018/2/layout/IconCircleList"/>
    <dgm:cxn modelId="{4345044A-6948-48AC-9BE3-4B265E58F876}" type="presParOf" srcId="{B37079E3-E540-47A0-9DDA-9A11ECF48319}" destId="{418B8CBF-3FEE-426B-AB82-35885E72ADC3}" srcOrd="3" destOrd="0" presId="urn:microsoft.com/office/officeart/2018/2/layout/IconCircleList"/>
    <dgm:cxn modelId="{CF767823-2E2E-41B5-89F7-DF7F4776BDC3}" type="presParOf" srcId="{B37079E3-E540-47A0-9DDA-9A11ECF48319}" destId="{5D76A40C-0598-4034-9C12-D1C329633C1E}" srcOrd="4" destOrd="0" presId="urn:microsoft.com/office/officeart/2018/2/layout/IconCircleList"/>
    <dgm:cxn modelId="{E3C92098-CFC4-4B2B-BB59-C8F64CF8C03D}" type="presParOf" srcId="{5D76A40C-0598-4034-9C12-D1C329633C1E}" destId="{F43216F3-FD4C-4705-B72F-627941DF656F}" srcOrd="0" destOrd="0" presId="urn:microsoft.com/office/officeart/2018/2/layout/IconCircleList"/>
    <dgm:cxn modelId="{A4DD1120-EA00-4436-823E-6D2C277EA0CB}" type="presParOf" srcId="{5D76A40C-0598-4034-9C12-D1C329633C1E}" destId="{DCEA44BF-83C9-4754-9EA7-E5DB7B1E0D25}" srcOrd="1" destOrd="0" presId="urn:microsoft.com/office/officeart/2018/2/layout/IconCircleList"/>
    <dgm:cxn modelId="{EB2836FE-3FED-4DAD-98CA-7C6599945D71}" type="presParOf" srcId="{5D76A40C-0598-4034-9C12-D1C329633C1E}" destId="{DD6E9513-0A5B-4967-B140-B07D26801D3B}" srcOrd="2" destOrd="0" presId="urn:microsoft.com/office/officeart/2018/2/layout/IconCircleList"/>
    <dgm:cxn modelId="{FC6D0352-99B3-4DB3-9B8C-F5FCCEA32690}" type="presParOf" srcId="{5D76A40C-0598-4034-9C12-D1C329633C1E}" destId="{C175EDFA-ECFA-4A48-9671-A795FC83FD61}" srcOrd="3" destOrd="0" presId="urn:microsoft.com/office/officeart/2018/2/layout/IconCircleList"/>
    <dgm:cxn modelId="{B0E81E19-D191-4C11-B6C6-F7B4C95FE1D3}" type="presParOf" srcId="{B37079E3-E540-47A0-9DDA-9A11ECF48319}" destId="{802AF736-BB7F-48CB-A56D-3F4AE39C1076}" srcOrd="5" destOrd="0" presId="urn:microsoft.com/office/officeart/2018/2/layout/IconCircleList"/>
    <dgm:cxn modelId="{74E847F9-21CE-4191-9A85-AAED4CE2CC2F}" type="presParOf" srcId="{B37079E3-E540-47A0-9DDA-9A11ECF48319}" destId="{D5CC5EA9-A643-48DA-BB75-78BAC8827FB1}" srcOrd="6" destOrd="0" presId="urn:microsoft.com/office/officeart/2018/2/layout/IconCircleList"/>
    <dgm:cxn modelId="{17B7C089-C50F-400B-A771-91CA62FC19C3}" type="presParOf" srcId="{D5CC5EA9-A643-48DA-BB75-78BAC8827FB1}" destId="{A5E80A5B-5816-425E-B871-25241B29FFC1}" srcOrd="0" destOrd="0" presId="urn:microsoft.com/office/officeart/2018/2/layout/IconCircleList"/>
    <dgm:cxn modelId="{25106796-68D6-4BC9-B53F-D28230EACA11}" type="presParOf" srcId="{D5CC5EA9-A643-48DA-BB75-78BAC8827FB1}" destId="{9278CBE0-EA7B-4B76-A63B-70525CDA9FAB}" srcOrd="1" destOrd="0" presId="urn:microsoft.com/office/officeart/2018/2/layout/IconCircleList"/>
    <dgm:cxn modelId="{1A3E6E53-5761-46A7-A7CA-5B59B87DB329}" type="presParOf" srcId="{D5CC5EA9-A643-48DA-BB75-78BAC8827FB1}" destId="{BE6FBD77-854F-4B1C-856D-C7F093B00149}" srcOrd="2" destOrd="0" presId="urn:microsoft.com/office/officeart/2018/2/layout/IconCircleList"/>
    <dgm:cxn modelId="{C8421CD4-203B-46BA-842D-F78C986F8A53}" type="presParOf" srcId="{D5CC5EA9-A643-48DA-BB75-78BAC8827FB1}" destId="{BAAA828E-29A1-4D7F-8865-E52CD6361218}"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C8A725-6841-45EF-877B-0F09FB496555}" type="doc">
      <dgm:prSet loTypeId="urn:microsoft.com/office/officeart/2016/7/layout/VerticalSolidActionList" loCatId="List" qsTypeId="urn:microsoft.com/office/officeart/2005/8/quickstyle/simple5" qsCatId="simple" csTypeId="urn:microsoft.com/office/officeart/2005/8/colors/accent2_2" csCatId="accent2"/>
      <dgm:spPr/>
      <dgm:t>
        <a:bodyPr/>
        <a:lstStyle/>
        <a:p>
          <a:endParaRPr lang="en-US"/>
        </a:p>
      </dgm:t>
    </dgm:pt>
    <dgm:pt modelId="{EC1F51BF-4F85-4FD4-AC39-7198A7E030AA}">
      <dgm:prSet/>
      <dgm:spPr/>
      <dgm:t>
        <a:bodyPr/>
        <a:lstStyle/>
        <a:p>
          <a:r>
            <a:rPr lang="en-US">
              <a:latin typeface="Avenir Next LT Pro"/>
            </a:rPr>
            <a:t>01</a:t>
          </a:r>
          <a:endParaRPr lang="en-US"/>
        </a:p>
      </dgm:t>
    </dgm:pt>
    <dgm:pt modelId="{793993D5-2544-4E2B-8EDC-F15501AE4E98}" type="parTrans" cxnId="{0DB8AAB9-8101-41A1-A0F5-C5D8D625F893}">
      <dgm:prSet/>
      <dgm:spPr/>
      <dgm:t>
        <a:bodyPr/>
        <a:lstStyle/>
        <a:p>
          <a:endParaRPr lang="en-US"/>
        </a:p>
      </dgm:t>
    </dgm:pt>
    <dgm:pt modelId="{1E169892-867E-46B1-974B-B906595CE6A5}" type="sibTrans" cxnId="{0DB8AAB9-8101-41A1-A0F5-C5D8D625F893}">
      <dgm:prSet/>
      <dgm:spPr/>
      <dgm:t>
        <a:bodyPr/>
        <a:lstStyle/>
        <a:p>
          <a:endParaRPr lang="en-US"/>
        </a:p>
      </dgm:t>
    </dgm:pt>
    <dgm:pt modelId="{C347F1E1-801A-46F7-A3D5-9C3FE75D6DD3}">
      <dgm:prSet/>
      <dgm:spPr/>
      <dgm:t>
        <a:bodyPr/>
        <a:lstStyle/>
        <a:p>
          <a:r>
            <a:rPr lang="en-US"/>
            <a:t>Enhancing model performance</a:t>
          </a:r>
        </a:p>
      </dgm:t>
    </dgm:pt>
    <dgm:pt modelId="{BD0E40CF-0124-4E32-977D-05E6C3A37017}" type="parTrans" cxnId="{3315F78E-4AC2-4940-B9D5-4F49599C8C45}">
      <dgm:prSet/>
      <dgm:spPr/>
      <dgm:t>
        <a:bodyPr/>
        <a:lstStyle/>
        <a:p>
          <a:endParaRPr lang="en-US"/>
        </a:p>
      </dgm:t>
    </dgm:pt>
    <dgm:pt modelId="{53EE7014-A5D8-4249-AAD0-F5030CED4DB8}" type="sibTrans" cxnId="{3315F78E-4AC2-4940-B9D5-4F49599C8C45}">
      <dgm:prSet/>
      <dgm:spPr/>
      <dgm:t>
        <a:bodyPr/>
        <a:lstStyle/>
        <a:p>
          <a:endParaRPr lang="en-US"/>
        </a:p>
      </dgm:t>
    </dgm:pt>
    <dgm:pt modelId="{9F415A9D-331D-469A-AC91-873897C60576}">
      <dgm:prSet/>
      <dgm:spPr/>
      <dgm:t>
        <a:bodyPr/>
        <a:lstStyle/>
        <a:p>
          <a:r>
            <a:rPr lang="en-US">
              <a:latin typeface="Avenir Next LT Pro"/>
            </a:rPr>
            <a:t>02</a:t>
          </a:r>
          <a:endParaRPr lang="en-US"/>
        </a:p>
      </dgm:t>
    </dgm:pt>
    <dgm:pt modelId="{92E3BA78-DF09-4D75-9E19-074B99028AA2}" type="parTrans" cxnId="{34E8D1CB-C1F3-4CF9-BD96-6A16E21511C8}">
      <dgm:prSet/>
      <dgm:spPr/>
      <dgm:t>
        <a:bodyPr/>
        <a:lstStyle/>
        <a:p>
          <a:endParaRPr lang="en-US"/>
        </a:p>
      </dgm:t>
    </dgm:pt>
    <dgm:pt modelId="{D7E1305E-7120-41F5-9124-4A60C1E53367}" type="sibTrans" cxnId="{34E8D1CB-C1F3-4CF9-BD96-6A16E21511C8}">
      <dgm:prSet/>
      <dgm:spPr/>
      <dgm:t>
        <a:bodyPr/>
        <a:lstStyle/>
        <a:p>
          <a:endParaRPr lang="en-US"/>
        </a:p>
      </dgm:t>
    </dgm:pt>
    <dgm:pt modelId="{56DFFEF3-D049-4999-AAB2-92BF44396AE1}">
      <dgm:prSet/>
      <dgm:spPr/>
      <dgm:t>
        <a:bodyPr/>
        <a:lstStyle/>
        <a:p>
          <a:r>
            <a:rPr lang="en-US"/>
            <a:t>Addressing data quality issues</a:t>
          </a:r>
        </a:p>
      </dgm:t>
    </dgm:pt>
    <dgm:pt modelId="{6C10D893-9B2B-4FAD-9369-17D6A381D8C4}" type="parTrans" cxnId="{0BFB5582-DECC-477E-A542-7D0311F9D919}">
      <dgm:prSet/>
      <dgm:spPr/>
      <dgm:t>
        <a:bodyPr/>
        <a:lstStyle/>
        <a:p>
          <a:endParaRPr lang="en-US"/>
        </a:p>
      </dgm:t>
    </dgm:pt>
    <dgm:pt modelId="{D4A1FA76-21E8-4488-8944-B6A698EA604B}" type="sibTrans" cxnId="{0BFB5582-DECC-477E-A542-7D0311F9D919}">
      <dgm:prSet/>
      <dgm:spPr/>
      <dgm:t>
        <a:bodyPr/>
        <a:lstStyle/>
        <a:p>
          <a:endParaRPr lang="en-US"/>
        </a:p>
      </dgm:t>
    </dgm:pt>
    <dgm:pt modelId="{5192BE07-26EB-4D8D-8711-D94348C5F6EB}">
      <dgm:prSet/>
      <dgm:spPr/>
      <dgm:t>
        <a:bodyPr/>
        <a:lstStyle/>
        <a:p>
          <a:r>
            <a:rPr lang="en-US">
              <a:latin typeface="Avenir Next LT Pro"/>
            </a:rPr>
            <a:t>03</a:t>
          </a:r>
          <a:endParaRPr lang="en-US"/>
        </a:p>
      </dgm:t>
    </dgm:pt>
    <dgm:pt modelId="{F9742208-3640-42BF-98F8-1184621EBBF8}" type="parTrans" cxnId="{EA9DE87F-DF9F-484B-A0B7-90EC7D546FCD}">
      <dgm:prSet/>
      <dgm:spPr/>
      <dgm:t>
        <a:bodyPr/>
        <a:lstStyle/>
        <a:p>
          <a:endParaRPr lang="en-US"/>
        </a:p>
      </dgm:t>
    </dgm:pt>
    <dgm:pt modelId="{13DA932A-992F-4FDA-A60A-1E6EAC5DE24A}" type="sibTrans" cxnId="{EA9DE87F-DF9F-484B-A0B7-90EC7D546FCD}">
      <dgm:prSet/>
      <dgm:spPr/>
      <dgm:t>
        <a:bodyPr/>
        <a:lstStyle/>
        <a:p>
          <a:endParaRPr lang="en-US"/>
        </a:p>
      </dgm:t>
    </dgm:pt>
    <dgm:pt modelId="{5FAEA714-F1B5-4A27-8A3B-5D0EF5567CEF}">
      <dgm:prSet/>
      <dgm:spPr/>
      <dgm:t>
        <a:bodyPr/>
        <a:lstStyle/>
        <a:p>
          <a:r>
            <a:rPr lang="en-US"/>
            <a:t>Exploring advanced NLP techniques to improve sentiment analysis accuracy.</a:t>
          </a:r>
        </a:p>
      </dgm:t>
    </dgm:pt>
    <dgm:pt modelId="{9ED6C8AD-68B3-4621-A369-EF8D95390E7E}" type="parTrans" cxnId="{3271852F-59D0-4930-9E0A-20AC94512DCD}">
      <dgm:prSet/>
      <dgm:spPr/>
      <dgm:t>
        <a:bodyPr/>
        <a:lstStyle/>
        <a:p>
          <a:endParaRPr lang="en-US"/>
        </a:p>
      </dgm:t>
    </dgm:pt>
    <dgm:pt modelId="{82DC3B9F-8393-471E-ACD2-6567515C3741}" type="sibTrans" cxnId="{3271852F-59D0-4930-9E0A-20AC94512DCD}">
      <dgm:prSet/>
      <dgm:spPr/>
      <dgm:t>
        <a:bodyPr/>
        <a:lstStyle/>
        <a:p>
          <a:endParaRPr lang="en-US"/>
        </a:p>
      </dgm:t>
    </dgm:pt>
    <dgm:pt modelId="{CF3A1127-E44E-4FE5-AE30-41D221F3CA99}" type="pres">
      <dgm:prSet presAssocID="{8CC8A725-6841-45EF-877B-0F09FB496555}" presName="Name0" presStyleCnt="0">
        <dgm:presLayoutVars>
          <dgm:dir/>
          <dgm:animLvl val="lvl"/>
          <dgm:resizeHandles val="exact"/>
        </dgm:presLayoutVars>
      </dgm:prSet>
      <dgm:spPr/>
    </dgm:pt>
    <dgm:pt modelId="{0099B42C-FA85-4F4E-A901-3E34E73DA1E0}" type="pres">
      <dgm:prSet presAssocID="{EC1F51BF-4F85-4FD4-AC39-7198A7E030AA}" presName="linNode" presStyleCnt="0"/>
      <dgm:spPr/>
    </dgm:pt>
    <dgm:pt modelId="{A621D9C6-D7B6-4A22-B8F2-F76CD1FDEA6A}" type="pres">
      <dgm:prSet presAssocID="{EC1F51BF-4F85-4FD4-AC39-7198A7E030AA}" presName="parentText" presStyleLbl="alignNode1" presStyleIdx="0" presStyleCnt="3">
        <dgm:presLayoutVars>
          <dgm:chMax val="1"/>
          <dgm:bulletEnabled/>
        </dgm:presLayoutVars>
      </dgm:prSet>
      <dgm:spPr>
        <a:solidFill>
          <a:schemeClr val="accent6">
            <a:lumMod val="60000"/>
            <a:lumOff val="40000"/>
          </a:schemeClr>
        </a:solidFill>
      </dgm:spPr>
    </dgm:pt>
    <dgm:pt modelId="{A323A0E6-B8D4-4162-BF58-0676CE7CCCA3}" type="pres">
      <dgm:prSet presAssocID="{EC1F51BF-4F85-4FD4-AC39-7198A7E030AA}" presName="descendantText" presStyleLbl="alignAccFollowNode1" presStyleIdx="0" presStyleCnt="3">
        <dgm:presLayoutVars>
          <dgm:bulletEnabled/>
        </dgm:presLayoutVars>
      </dgm:prSet>
      <dgm:spPr/>
    </dgm:pt>
    <dgm:pt modelId="{B4D3ADF5-20F4-49E9-A725-A7A36A9E987E}" type="pres">
      <dgm:prSet presAssocID="{1E169892-867E-46B1-974B-B906595CE6A5}" presName="sp" presStyleCnt="0"/>
      <dgm:spPr/>
    </dgm:pt>
    <dgm:pt modelId="{47939754-01C6-422B-911C-A07AC5273FA2}" type="pres">
      <dgm:prSet presAssocID="{9F415A9D-331D-469A-AC91-873897C60576}" presName="linNode" presStyleCnt="0"/>
      <dgm:spPr/>
    </dgm:pt>
    <dgm:pt modelId="{4915639D-AC27-4538-A7BA-2B1DAFF70636}" type="pres">
      <dgm:prSet presAssocID="{9F415A9D-331D-469A-AC91-873897C60576}" presName="parentText" presStyleLbl="alignNode1" presStyleIdx="1" presStyleCnt="3">
        <dgm:presLayoutVars>
          <dgm:chMax val="1"/>
          <dgm:bulletEnabled/>
        </dgm:presLayoutVars>
      </dgm:prSet>
      <dgm:spPr>
        <a:solidFill>
          <a:schemeClr val="accent6">
            <a:lumMod val="75000"/>
          </a:schemeClr>
        </a:solidFill>
      </dgm:spPr>
    </dgm:pt>
    <dgm:pt modelId="{2D36F55F-7A0C-476F-A722-84B3AC3F4E2F}" type="pres">
      <dgm:prSet presAssocID="{9F415A9D-331D-469A-AC91-873897C60576}" presName="descendantText" presStyleLbl="alignAccFollowNode1" presStyleIdx="1" presStyleCnt="3">
        <dgm:presLayoutVars>
          <dgm:bulletEnabled/>
        </dgm:presLayoutVars>
      </dgm:prSet>
      <dgm:spPr/>
    </dgm:pt>
    <dgm:pt modelId="{A3596CCD-C42A-458B-8E4C-BA5BDE44DBD4}" type="pres">
      <dgm:prSet presAssocID="{D7E1305E-7120-41F5-9124-4A60C1E53367}" presName="sp" presStyleCnt="0"/>
      <dgm:spPr/>
    </dgm:pt>
    <dgm:pt modelId="{D8D037DB-35D6-48D4-98C5-BF8E0DFF37A7}" type="pres">
      <dgm:prSet presAssocID="{5192BE07-26EB-4D8D-8711-D94348C5F6EB}" presName="linNode" presStyleCnt="0"/>
      <dgm:spPr/>
    </dgm:pt>
    <dgm:pt modelId="{AA7AD1F5-44B9-43A4-8E49-0115CBC7DE78}" type="pres">
      <dgm:prSet presAssocID="{5192BE07-26EB-4D8D-8711-D94348C5F6EB}" presName="parentText" presStyleLbl="alignNode1" presStyleIdx="2" presStyleCnt="3">
        <dgm:presLayoutVars>
          <dgm:chMax val="1"/>
          <dgm:bulletEnabled/>
        </dgm:presLayoutVars>
      </dgm:prSet>
      <dgm:spPr>
        <a:solidFill>
          <a:schemeClr val="accent6">
            <a:lumMod val="50000"/>
          </a:schemeClr>
        </a:solidFill>
      </dgm:spPr>
    </dgm:pt>
    <dgm:pt modelId="{62CDBE8B-FCB7-491B-9C96-6E02D11F9AA7}" type="pres">
      <dgm:prSet presAssocID="{5192BE07-26EB-4D8D-8711-D94348C5F6EB}" presName="descendantText" presStyleLbl="alignAccFollowNode1" presStyleIdx="2" presStyleCnt="3">
        <dgm:presLayoutVars>
          <dgm:bulletEnabled/>
        </dgm:presLayoutVars>
      </dgm:prSet>
      <dgm:spPr/>
    </dgm:pt>
  </dgm:ptLst>
  <dgm:cxnLst>
    <dgm:cxn modelId="{6FB9AF0B-419B-4A1E-9824-C5E1C8AD1475}" type="presOf" srcId="{C347F1E1-801A-46F7-A3D5-9C3FE75D6DD3}" destId="{A323A0E6-B8D4-4162-BF58-0676CE7CCCA3}" srcOrd="0" destOrd="0" presId="urn:microsoft.com/office/officeart/2016/7/layout/VerticalSolidActionList"/>
    <dgm:cxn modelId="{D8CD5519-B6D1-4383-9237-E94FB377E5CA}" type="presOf" srcId="{9F415A9D-331D-469A-AC91-873897C60576}" destId="{4915639D-AC27-4538-A7BA-2B1DAFF70636}" srcOrd="0" destOrd="0" presId="urn:microsoft.com/office/officeart/2016/7/layout/VerticalSolidActionList"/>
    <dgm:cxn modelId="{EA1D9D24-3758-4A9F-930B-744821AC4B48}" type="presOf" srcId="{EC1F51BF-4F85-4FD4-AC39-7198A7E030AA}" destId="{A621D9C6-D7B6-4A22-B8F2-F76CD1FDEA6A}" srcOrd="0" destOrd="0" presId="urn:microsoft.com/office/officeart/2016/7/layout/VerticalSolidActionList"/>
    <dgm:cxn modelId="{3271852F-59D0-4930-9E0A-20AC94512DCD}" srcId="{5192BE07-26EB-4D8D-8711-D94348C5F6EB}" destId="{5FAEA714-F1B5-4A27-8A3B-5D0EF5567CEF}" srcOrd="0" destOrd="0" parTransId="{9ED6C8AD-68B3-4621-A369-EF8D95390E7E}" sibTransId="{82DC3B9F-8393-471E-ACD2-6567515C3741}"/>
    <dgm:cxn modelId="{562A123B-4CAB-4572-BB6E-33DD47EDBBAD}" type="presOf" srcId="{5192BE07-26EB-4D8D-8711-D94348C5F6EB}" destId="{AA7AD1F5-44B9-43A4-8E49-0115CBC7DE78}" srcOrd="0" destOrd="0" presId="urn:microsoft.com/office/officeart/2016/7/layout/VerticalSolidActionList"/>
    <dgm:cxn modelId="{EA9DE87F-DF9F-484B-A0B7-90EC7D546FCD}" srcId="{8CC8A725-6841-45EF-877B-0F09FB496555}" destId="{5192BE07-26EB-4D8D-8711-D94348C5F6EB}" srcOrd="2" destOrd="0" parTransId="{F9742208-3640-42BF-98F8-1184621EBBF8}" sibTransId="{13DA932A-992F-4FDA-A60A-1E6EAC5DE24A}"/>
    <dgm:cxn modelId="{0BFB5582-DECC-477E-A542-7D0311F9D919}" srcId="{9F415A9D-331D-469A-AC91-873897C60576}" destId="{56DFFEF3-D049-4999-AAB2-92BF44396AE1}" srcOrd="0" destOrd="0" parTransId="{6C10D893-9B2B-4FAD-9369-17D6A381D8C4}" sibTransId="{D4A1FA76-21E8-4488-8944-B6A698EA604B}"/>
    <dgm:cxn modelId="{3315F78E-4AC2-4940-B9D5-4F49599C8C45}" srcId="{EC1F51BF-4F85-4FD4-AC39-7198A7E030AA}" destId="{C347F1E1-801A-46F7-A3D5-9C3FE75D6DD3}" srcOrd="0" destOrd="0" parTransId="{BD0E40CF-0124-4E32-977D-05E6C3A37017}" sibTransId="{53EE7014-A5D8-4249-AAD0-F5030CED4DB8}"/>
    <dgm:cxn modelId="{0DB8AAB9-8101-41A1-A0F5-C5D8D625F893}" srcId="{8CC8A725-6841-45EF-877B-0F09FB496555}" destId="{EC1F51BF-4F85-4FD4-AC39-7198A7E030AA}" srcOrd="0" destOrd="0" parTransId="{793993D5-2544-4E2B-8EDC-F15501AE4E98}" sibTransId="{1E169892-867E-46B1-974B-B906595CE6A5}"/>
    <dgm:cxn modelId="{34E8D1CB-C1F3-4CF9-BD96-6A16E21511C8}" srcId="{8CC8A725-6841-45EF-877B-0F09FB496555}" destId="{9F415A9D-331D-469A-AC91-873897C60576}" srcOrd="1" destOrd="0" parTransId="{92E3BA78-DF09-4D75-9E19-074B99028AA2}" sibTransId="{D7E1305E-7120-41F5-9124-4A60C1E53367}"/>
    <dgm:cxn modelId="{69698ED0-1DD4-4D60-85F2-00671B9344C8}" type="presOf" srcId="{56DFFEF3-D049-4999-AAB2-92BF44396AE1}" destId="{2D36F55F-7A0C-476F-A722-84B3AC3F4E2F}" srcOrd="0" destOrd="0" presId="urn:microsoft.com/office/officeart/2016/7/layout/VerticalSolidActionList"/>
    <dgm:cxn modelId="{A716D2EF-9147-44C9-AF74-853DDA67C716}" type="presOf" srcId="{8CC8A725-6841-45EF-877B-0F09FB496555}" destId="{CF3A1127-E44E-4FE5-AE30-41D221F3CA99}" srcOrd="0" destOrd="0" presId="urn:microsoft.com/office/officeart/2016/7/layout/VerticalSolidActionList"/>
    <dgm:cxn modelId="{58FEA8F4-7930-4E50-9EBB-26AA99F43D37}" type="presOf" srcId="{5FAEA714-F1B5-4A27-8A3B-5D0EF5567CEF}" destId="{62CDBE8B-FCB7-491B-9C96-6E02D11F9AA7}" srcOrd="0" destOrd="0" presId="urn:microsoft.com/office/officeart/2016/7/layout/VerticalSolidActionList"/>
    <dgm:cxn modelId="{81A648D0-10E8-46A1-ACED-076B1C0D306F}" type="presParOf" srcId="{CF3A1127-E44E-4FE5-AE30-41D221F3CA99}" destId="{0099B42C-FA85-4F4E-A901-3E34E73DA1E0}" srcOrd="0" destOrd="0" presId="urn:microsoft.com/office/officeart/2016/7/layout/VerticalSolidActionList"/>
    <dgm:cxn modelId="{1C7979E5-060C-4588-BE60-9AF2F5377BA0}" type="presParOf" srcId="{0099B42C-FA85-4F4E-A901-3E34E73DA1E0}" destId="{A621D9C6-D7B6-4A22-B8F2-F76CD1FDEA6A}" srcOrd="0" destOrd="0" presId="urn:microsoft.com/office/officeart/2016/7/layout/VerticalSolidActionList"/>
    <dgm:cxn modelId="{9DE2628B-A957-46B6-99DD-FFE181FA9D49}" type="presParOf" srcId="{0099B42C-FA85-4F4E-A901-3E34E73DA1E0}" destId="{A323A0E6-B8D4-4162-BF58-0676CE7CCCA3}" srcOrd="1" destOrd="0" presId="urn:microsoft.com/office/officeart/2016/7/layout/VerticalSolidActionList"/>
    <dgm:cxn modelId="{D5D3EFE6-ECBD-44E6-B41F-5F11C51693AE}" type="presParOf" srcId="{CF3A1127-E44E-4FE5-AE30-41D221F3CA99}" destId="{B4D3ADF5-20F4-49E9-A725-A7A36A9E987E}" srcOrd="1" destOrd="0" presId="urn:microsoft.com/office/officeart/2016/7/layout/VerticalSolidActionList"/>
    <dgm:cxn modelId="{29D1DAB3-0AAF-4C66-B947-C552A4C70412}" type="presParOf" srcId="{CF3A1127-E44E-4FE5-AE30-41D221F3CA99}" destId="{47939754-01C6-422B-911C-A07AC5273FA2}" srcOrd="2" destOrd="0" presId="urn:microsoft.com/office/officeart/2016/7/layout/VerticalSolidActionList"/>
    <dgm:cxn modelId="{D9ED02C5-EDF4-420B-A1B1-044F5D6ED6F8}" type="presParOf" srcId="{47939754-01C6-422B-911C-A07AC5273FA2}" destId="{4915639D-AC27-4538-A7BA-2B1DAFF70636}" srcOrd="0" destOrd="0" presId="urn:microsoft.com/office/officeart/2016/7/layout/VerticalSolidActionList"/>
    <dgm:cxn modelId="{2FA03231-8C92-4277-8444-38AB3A65CD97}" type="presParOf" srcId="{47939754-01C6-422B-911C-A07AC5273FA2}" destId="{2D36F55F-7A0C-476F-A722-84B3AC3F4E2F}" srcOrd="1" destOrd="0" presId="urn:microsoft.com/office/officeart/2016/7/layout/VerticalSolidActionList"/>
    <dgm:cxn modelId="{EE66AE9B-C31C-42C8-A10E-73DA36987A76}" type="presParOf" srcId="{CF3A1127-E44E-4FE5-AE30-41D221F3CA99}" destId="{A3596CCD-C42A-458B-8E4C-BA5BDE44DBD4}" srcOrd="3" destOrd="0" presId="urn:microsoft.com/office/officeart/2016/7/layout/VerticalSolidActionList"/>
    <dgm:cxn modelId="{3181F812-6B09-40A5-8303-C42F62214A28}" type="presParOf" srcId="{CF3A1127-E44E-4FE5-AE30-41D221F3CA99}" destId="{D8D037DB-35D6-48D4-98C5-BF8E0DFF37A7}" srcOrd="4" destOrd="0" presId="urn:microsoft.com/office/officeart/2016/7/layout/VerticalSolidActionList"/>
    <dgm:cxn modelId="{7BEFD840-FFB6-4358-97FA-42B386E82001}" type="presParOf" srcId="{D8D037DB-35D6-48D4-98C5-BF8E0DFF37A7}" destId="{AA7AD1F5-44B9-43A4-8E49-0115CBC7DE78}" srcOrd="0" destOrd="0" presId="urn:microsoft.com/office/officeart/2016/7/layout/VerticalSolidActionList"/>
    <dgm:cxn modelId="{DA4D3FD1-B90A-4A28-8F77-C90F88298F27}" type="presParOf" srcId="{D8D037DB-35D6-48D4-98C5-BF8E0DFF37A7}" destId="{62CDBE8B-FCB7-491B-9C96-6E02D11F9AA7}" srcOrd="1" destOrd="0" presId="urn:microsoft.com/office/officeart/2016/7/layout/VerticalSolid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134C7-3B85-47D3-9AF7-65A8F9C44296}">
      <dsp:nvSpPr>
        <dsp:cNvPr id="0" name=""/>
        <dsp:cNvSpPr/>
      </dsp:nvSpPr>
      <dsp:spPr>
        <a:xfrm>
          <a:off x="1011069" y="1487709"/>
          <a:ext cx="1086067" cy="10860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166888-CF80-40BB-9E68-C5CEBD1A34E5}">
      <dsp:nvSpPr>
        <dsp:cNvPr id="0" name=""/>
        <dsp:cNvSpPr/>
      </dsp:nvSpPr>
      <dsp:spPr>
        <a:xfrm>
          <a:off x="347361" y="2892648"/>
          <a:ext cx="24134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Sentiment analysis – vital technique in field of data science.</a:t>
          </a:r>
          <a:endParaRPr lang="en-US" sz="1300" kern="1200">
            <a:latin typeface="Times New Roman"/>
            <a:cs typeface="Times New Roman"/>
          </a:endParaRPr>
        </a:p>
      </dsp:txBody>
      <dsp:txXfrm>
        <a:off x="347361" y="2892648"/>
        <a:ext cx="2413483" cy="720000"/>
      </dsp:txXfrm>
    </dsp:sp>
    <dsp:sp modelId="{E2A940F0-60F5-46DA-A93B-1DD659C2DD09}">
      <dsp:nvSpPr>
        <dsp:cNvPr id="0" name=""/>
        <dsp:cNvSpPr/>
      </dsp:nvSpPr>
      <dsp:spPr>
        <a:xfrm>
          <a:off x="3846912" y="1487709"/>
          <a:ext cx="1086067" cy="10860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2E7EAC-633B-4938-8DDD-EEE0845326F5}">
      <dsp:nvSpPr>
        <dsp:cNvPr id="0" name=""/>
        <dsp:cNvSpPr/>
      </dsp:nvSpPr>
      <dsp:spPr>
        <a:xfrm>
          <a:off x="3183204" y="2892648"/>
          <a:ext cx="24134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Knowing user’s opinion on texts and tweets made rise in using data mining techniques.</a:t>
          </a:r>
          <a:endParaRPr lang="en-US" sz="1300" kern="1200">
            <a:latin typeface="Times New Roman"/>
            <a:cs typeface="Times New Roman"/>
          </a:endParaRPr>
        </a:p>
      </dsp:txBody>
      <dsp:txXfrm>
        <a:off x="3183204" y="2892648"/>
        <a:ext cx="2413483" cy="720000"/>
      </dsp:txXfrm>
    </dsp:sp>
    <dsp:sp modelId="{089EB70B-A62F-468C-85CD-8FDED8B2C009}">
      <dsp:nvSpPr>
        <dsp:cNvPr id="0" name=""/>
        <dsp:cNvSpPr/>
      </dsp:nvSpPr>
      <dsp:spPr>
        <a:xfrm>
          <a:off x="6682755" y="1487709"/>
          <a:ext cx="1086067" cy="10860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CAB49E-ABE2-467A-B48A-14F9A973BDE8}">
      <dsp:nvSpPr>
        <dsp:cNvPr id="0" name=""/>
        <dsp:cNvSpPr/>
      </dsp:nvSpPr>
      <dsp:spPr>
        <a:xfrm>
          <a:off x="6019047" y="2892648"/>
          <a:ext cx="24134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rtl="0">
            <a:lnSpc>
              <a:spcPct val="90000"/>
            </a:lnSpc>
            <a:spcBef>
              <a:spcPct val="0"/>
            </a:spcBef>
            <a:spcAft>
              <a:spcPct val="35000"/>
            </a:spcAft>
            <a:buNone/>
          </a:pPr>
          <a:r>
            <a:rPr lang="en-IN" sz="1300" kern="1200">
              <a:latin typeface="Times New Roman"/>
              <a:cs typeface="Times New Roman"/>
            </a:rPr>
            <a:t>Twitter is the one of the main hubs in collecting textual data from users like., opinions, trends, and news. </a:t>
          </a:r>
          <a:endParaRPr lang="en-US" sz="1300" kern="1200">
            <a:latin typeface="Times New Roman"/>
            <a:cs typeface="Times New Roman"/>
          </a:endParaRPr>
        </a:p>
      </dsp:txBody>
      <dsp:txXfrm>
        <a:off x="6019047" y="2892648"/>
        <a:ext cx="2413483" cy="720000"/>
      </dsp:txXfrm>
    </dsp:sp>
    <dsp:sp modelId="{8643AF21-5545-453B-919D-2857A26D5985}">
      <dsp:nvSpPr>
        <dsp:cNvPr id="0" name=""/>
        <dsp:cNvSpPr/>
      </dsp:nvSpPr>
      <dsp:spPr>
        <a:xfrm>
          <a:off x="9518598" y="1487709"/>
          <a:ext cx="1086067" cy="10860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B09ED4-7F33-4DDE-92C2-12356E2AF039}">
      <dsp:nvSpPr>
        <dsp:cNvPr id="0" name=""/>
        <dsp:cNvSpPr/>
      </dsp:nvSpPr>
      <dsp:spPr>
        <a:xfrm>
          <a:off x="8854890" y="2892648"/>
          <a:ext cx="24134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IN" sz="1300" kern="1200">
              <a:latin typeface="Times New Roman"/>
              <a:cs typeface="Times New Roman"/>
            </a:rPr>
            <a:t>Machine learning modules and data mining techniques can be used to gather emotions.</a:t>
          </a:r>
          <a:endParaRPr lang="en-US" sz="1300" kern="1200">
            <a:latin typeface="Times New Roman"/>
            <a:cs typeface="Times New Roman"/>
          </a:endParaRPr>
        </a:p>
      </dsp:txBody>
      <dsp:txXfrm>
        <a:off x="8854890" y="2892648"/>
        <a:ext cx="241348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8A79A-E9A4-4A85-A8A0-5EC5E1874835}">
      <dsp:nvSpPr>
        <dsp:cNvPr id="0" name=""/>
        <dsp:cNvSpPr/>
      </dsp:nvSpPr>
      <dsp:spPr>
        <a:xfrm>
          <a:off x="0" y="2513"/>
          <a:ext cx="6684188" cy="12738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4ADB8-59FB-42C9-8709-24526E5CDEFE}">
      <dsp:nvSpPr>
        <dsp:cNvPr id="0" name=""/>
        <dsp:cNvSpPr/>
      </dsp:nvSpPr>
      <dsp:spPr>
        <a:xfrm>
          <a:off x="385335" y="289126"/>
          <a:ext cx="700610" cy="7006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249447-CB9D-419D-8758-05A42F7975AF}">
      <dsp:nvSpPr>
        <dsp:cNvPr id="0" name=""/>
        <dsp:cNvSpPr/>
      </dsp:nvSpPr>
      <dsp:spPr>
        <a:xfrm>
          <a:off x="1471282" y="2513"/>
          <a:ext cx="5212905" cy="1273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14" tIns="134814" rIns="134814" bIns="134814"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a:cs typeface="Times New Roman"/>
            </a:rPr>
            <a:t>Sentiment analysis – uses NLP</a:t>
          </a:r>
        </a:p>
      </dsp:txBody>
      <dsp:txXfrm>
        <a:off x="1471282" y="2513"/>
        <a:ext cx="5212905" cy="1273837"/>
      </dsp:txXfrm>
    </dsp:sp>
    <dsp:sp modelId="{10D67B14-5D13-4D19-81C9-A8B9A210F144}">
      <dsp:nvSpPr>
        <dsp:cNvPr id="0" name=""/>
        <dsp:cNvSpPr/>
      </dsp:nvSpPr>
      <dsp:spPr>
        <a:xfrm>
          <a:off x="0" y="1594810"/>
          <a:ext cx="6684188" cy="12738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BAC40E-D3AF-4BB3-B439-1F171E37355F}">
      <dsp:nvSpPr>
        <dsp:cNvPr id="0" name=""/>
        <dsp:cNvSpPr/>
      </dsp:nvSpPr>
      <dsp:spPr>
        <a:xfrm>
          <a:off x="385335" y="1881423"/>
          <a:ext cx="700610" cy="7006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69771-4D5F-434E-8489-A9AAE5EAB1AD}">
      <dsp:nvSpPr>
        <dsp:cNvPr id="0" name=""/>
        <dsp:cNvSpPr/>
      </dsp:nvSpPr>
      <dsp:spPr>
        <a:xfrm>
          <a:off x="1471282" y="1594810"/>
          <a:ext cx="5212905" cy="1273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14" tIns="134814" rIns="134814" bIns="134814" numCol="1" spcCol="1270" anchor="ctr" anchorCtr="0">
          <a:noAutofit/>
        </a:bodyPr>
        <a:lstStyle/>
        <a:p>
          <a:pPr marL="0" lvl="0" indent="0" algn="l" defTabSz="977900">
            <a:lnSpc>
              <a:spcPct val="90000"/>
            </a:lnSpc>
            <a:spcBef>
              <a:spcPct val="0"/>
            </a:spcBef>
            <a:spcAft>
              <a:spcPct val="35000"/>
            </a:spcAft>
            <a:buNone/>
          </a:pPr>
          <a:r>
            <a:rPr lang="en-IN" sz="2200" kern="1200">
              <a:latin typeface="Times New Roman"/>
              <a:cs typeface="Times New Roman"/>
            </a:rPr>
            <a:t>Large amount of user review data is quite useful for the ecommerce websites to know the opinion.</a:t>
          </a:r>
          <a:endParaRPr lang="en-US" sz="2200" kern="1200">
            <a:latin typeface="Times New Roman"/>
            <a:cs typeface="Times New Roman"/>
          </a:endParaRPr>
        </a:p>
      </dsp:txBody>
      <dsp:txXfrm>
        <a:off x="1471282" y="1594810"/>
        <a:ext cx="5212905" cy="1273837"/>
      </dsp:txXfrm>
    </dsp:sp>
    <dsp:sp modelId="{17C3118D-9074-4437-868D-872EB591A528}">
      <dsp:nvSpPr>
        <dsp:cNvPr id="0" name=""/>
        <dsp:cNvSpPr/>
      </dsp:nvSpPr>
      <dsp:spPr>
        <a:xfrm>
          <a:off x="0" y="3187106"/>
          <a:ext cx="6684188" cy="12738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D6692B-127F-436B-A426-07D4169E11EA}">
      <dsp:nvSpPr>
        <dsp:cNvPr id="0" name=""/>
        <dsp:cNvSpPr/>
      </dsp:nvSpPr>
      <dsp:spPr>
        <a:xfrm>
          <a:off x="385335" y="3473720"/>
          <a:ext cx="700610" cy="7006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EABE59-5230-40BE-B64A-2F3B699F6078}">
      <dsp:nvSpPr>
        <dsp:cNvPr id="0" name=""/>
        <dsp:cNvSpPr/>
      </dsp:nvSpPr>
      <dsp:spPr>
        <a:xfrm>
          <a:off x="1471282" y="3187106"/>
          <a:ext cx="5212905" cy="1273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14" tIns="134814" rIns="134814" bIns="134814" numCol="1" spcCol="1270" anchor="ctr" anchorCtr="0">
          <a:noAutofit/>
        </a:bodyPr>
        <a:lstStyle/>
        <a:p>
          <a:pPr marL="0" lvl="0" indent="0" algn="l" defTabSz="977900">
            <a:lnSpc>
              <a:spcPct val="90000"/>
            </a:lnSpc>
            <a:spcBef>
              <a:spcPct val="0"/>
            </a:spcBef>
            <a:spcAft>
              <a:spcPct val="35000"/>
            </a:spcAft>
            <a:buNone/>
          </a:pPr>
          <a:r>
            <a:rPr lang="en-IN" sz="2200" kern="1200">
              <a:latin typeface="Times New Roman"/>
              <a:cs typeface="Times New Roman"/>
            </a:rPr>
            <a:t>Analysing and extracting sentiment from this textual data.</a:t>
          </a:r>
          <a:endParaRPr lang="en-US" sz="2200" kern="1200">
            <a:latin typeface="Times New Roman"/>
            <a:cs typeface="Times New Roman"/>
          </a:endParaRPr>
        </a:p>
      </dsp:txBody>
      <dsp:txXfrm>
        <a:off x="1471282" y="3187106"/>
        <a:ext cx="5212905" cy="1273837"/>
      </dsp:txXfrm>
    </dsp:sp>
    <dsp:sp modelId="{842761EE-537D-4700-927B-8A04B527D90B}">
      <dsp:nvSpPr>
        <dsp:cNvPr id="0" name=""/>
        <dsp:cNvSpPr/>
      </dsp:nvSpPr>
      <dsp:spPr>
        <a:xfrm>
          <a:off x="0" y="4779403"/>
          <a:ext cx="6684188" cy="12738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834B0-8D19-48E0-ADC9-7E34E360C6D9}">
      <dsp:nvSpPr>
        <dsp:cNvPr id="0" name=""/>
        <dsp:cNvSpPr/>
      </dsp:nvSpPr>
      <dsp:spPr>
        <a:xfrm>
          <a:off x="385335" y="5066016"/>
          <a:ext cx="700610" cy="7006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A894C2-AE53-42D8-8D39-DA70836A4F8A}">
      <dsp:nvSpPr>
        <dsp:cNvPr id="0" name=""/>
        <dsp:cNvSpPr/>
      </dsp:nvSpPr>
      <dsp:spPr>
        <a:xfrm>
          <a:off x="1471282" y="4779403"/>
          <a:ext cx="5212905" cy="1273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14" tIns="134814" rIns="134814" bIns="134814" numCol="1" spcCol="1270" anchor="ctr" anchorCtr="0">
          <a:noAutofit/>
        </a:bodyPr>
        <a:lstStyle/>
        <a:p>
          <a:pPr marL="0" lvl="0" indent="0" algn="l" defTabSz="977900">
            <a:lnSpc>
              <a:spcPct val="90000"/>
            </a:lnSpc>
            <a:spcBef>
              <a:spcPct val="0"/>
            </a:spcBef>
            <a:spcAft>
              <a:spcPct val="35000"/>
            </a:spcAft>
            <a:buNone/>
          </a:pPr>
          <a:r>
            <a:rPr lang="en-IN" sz="2200" kern="1200">
              <a:latin typeface="Times New Roman"/>
              <a:cs typeface="Times New Roman"/>
            </a:rPr>
            <a:t>NLP techniques to extract emotion in an essay</a:t>
          </a:r>
          <a:endParaRPr lang="en-US" sz="2200" kern="1200">
            <a:latin typeface="Times New Roman"/>
            <a:cs typeface="Times New Roman"/>
          </a:endParaRPr>
        </a:p>
      </dsp:txBody>
      <dsp:txXfrm>
        <a:off x="1471282" y="4779403"/>
        <a:ext cx="5212905" cy="12738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8AB59-B16B-4C2A-BBE7-A73E9B2FE191}">
      <dsp:nvSpPr>
        <dsp:cNvPr id="0" name=""/>
        <dsp:cNvSpPr/>
      </dsp:nvSpPr>
      <dsp:spPr>
        <a:xfrm>
          <a:off x="186902" y="339280"/>
          <a:ext cx="1322788" cy="132278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3A6074-495E-4865-B10E-74829D26DD74}">
      <dsp:nvSpPr>
        <dsp:cNvPr id="0" name=""/>
        <dsp:cNvSpPr/>
      </dsp:nvSpPr>
      <dsp:spPr>
        <a:xfrm>
          <a:off x="464687" y="617065"/>
          <a:ext cx="767217" cy="7672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80A164-8295-4B38-96B1-33700E5741E7}">
      <dsp:nvSpPr>
        <dsp:cNvPr id="0" name=""/>
        <dsp:cNvSpPr/>
      </dsp:nvSpPr>
      <dsp:spPr>
        <a:xfrm>
          <a:off x="1793145" y="339280"/>
          <a:ext cx="3118000" cy="1322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Customer Opinion</a:t>
          </a:r>
        </a:p>
      </dsp:txBody>
      <dsp:txXfrm>
        <a:off x="1793145" y="339280"/>
        <a:ext cx="3118000" cy="1322788"/>
      </dsp:txXfrm>
    </dsp:sp>
    <dsp:sp modelId="{A81FC79C-33F7-49DB-9FC5-123B85CED7D8}">
      <dsp:nvSpPr>
        <dsp:cNvPr id="0" name=""/>
        <dsp:cNvSpPr/>
      </dsp:nvSpPr>
      <dsp:spPr>
        <a:xfrm>
          <a:off x="5454434" y="339280"/>
          <a:ext cx="1322788" cy="132278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0A5FC-D40B-4F82-9063-9383C8E51075}">
      <dsp:nvSpPr>
        <dsp:cNvPr id="0" name=""/>
        <dsp:cNvSpPr/>
      </dsp:nvSpPr>
      <dsp:spPr>
        <a:xfrm>
          <a:off x="5732219" y="617065"/>
          <a:ext cx="767217" cy="7672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657E63-9B0E-4E35-8446-3FF656F1E0E6}">
      <dsp:nvSpPr>
        <dsp:cNvPr id="0" name=""/>
        <dsp:cNvSpPr/>
      </dsp:nvSpPr>
      <dsp:spPr>
        <a:xfrm>
          <a:off x="7060676" y="339280"/>
          <a:ext cx="3118000" cy="1322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Improving product quality</a:t>
          </a:r>
        </a:p>
      </dsp:txBody>
      <dsp:txXfrm>
        <a:off x="7060676" y="339280"/>
        <a:ext cx="3118000" cy="1322788"/>
      </dsp:txXfrm>
    </dsp:sp>
    <dsp:sp modelId="{BAFF850E-68CE-42A4-8AB0-91958466E882}">
      <dsp:nvSpPr>
        <dsp:cNvPr id="0" name=""/>
        <dsp:cNvSpPr/>
      </dsp:nvSpPr>
      <dsp:spPr>
        <a:xfrm>
          <a:off x="186902" y="2342915"/>
          <a:ext cx="1322788" cy="132278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2EED9C-AFF0-4B0D-98C1-C90F8C56818D}">
      <dsp:nvSpPr>
        <dsp:cNvPr id="0" name=""/>
        <dsp:cNvSpPr/>
      </dsp:nvSpPr>
      <dsp:spPr>
        <a:xfrm>
          <a:off x="464687" y="2620701"/>
          <a:ext cx="767217" cy="7672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14D0A6-121E-429F-914B-11F17971EDEB}">
      <dsp:nvSpPr>
        <dsp:cNvPr id="0" name=""/>
        <dsp:cNvSpPr/>
      </dsp:nvSpPr>
      <dsp:spPr>
        <a:xfrm>
          <a:off x="1793145" y="2342915"/>
          <a:ext cx="3118000" cy="1322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Marketing strategies</a:t>
          </a:r>
        </a:p>
      </dsp:txBody>
      <dsp:txXfrm>
        <a:off x="1793145" y="2342915"/>
        <a:ext cx="3118000" cy="1322788"/>
      </dsp:txXfrm>
    </dsp:sp>
    <dsp:sp modelId="{568D9413-5D41-49A6-BEC7-CDE336DCF1B9}">
      <dsp:nvSpPr>
        <dsp:cNvPr id="0" name=""/>
        <dsp:cNvSpPr/>
      </dsp:nvSpPr>
      <dsp:spPr>
        <a:xfrm>
          <a:off x="5454434" y="2342915"/>
          <a:ext cx="1322788" cy="132278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12F46D-85D8-40EA-B13D-97B1CCF01687}">
      <dsp:nvSpPr>
        <dsp:cNvPr id="0" name=""/>
        <dsp:cNvSpPr/>
      </dsp:nvSpPr>
      <dsp:spPr>
        <a:xfrm>
          <a:off x="5732219" y="2620701"/>
          <a:ext cx="767217" cy="7672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6DA7A8-16DE-4203-8CDC-583B2E0564B9}">
      <dsp:nvSpPr>
        <dsp:cNvPr id="0" name=""/>
        <dsp:cNvSpPr/>
      </dsp:nvSpPr>
      <dsp:spPr>
        <a:xfrm>
          <a:off x="7060676" y="2342915"/>
          <a:ext cx="3118000" cy="1322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latin typeface="Times New Roman"/>
              <a:cs typeface="Times New Roman"/>
            </a:rPr>
            <a:t>Analysis</a:t>
          </a:r>
        </a:p>
      </dsp:txBody>
      <dsp:txXfrm>
        <a:off x="7060676" y="2342915"/>
        <a:ext cx="3118000" cy="1322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6C551-7F95-43D6-A10B-88C69E245B17}">
      <dsp:nvSpPr>
        <dsp:cNvPr id="0" name=""/>
        <dsp:cNvSpPr/>
      </dsp:nvSpPr>
      <dsp:spPr>
        <a:xfrm>
          <a:off x="0" y="422"/>
          <a:ext cx="975836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199EBA-7823-43D0-8242-5880C97A984D}">
      <dsp:nvSpPr>
        <dsp:cNvPr id="0" name=""/>
        <dsp:cNvSpPr/>
      </dsp:nvSpPr>
      <dsp:spPr>
        <a:xfrm>
          <a:off x="0" y="422"/>
          <a:ext cx="9758362" cy="69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rtl="0">
            <a:lnSpc>
              <a:spcPct val="90000"/>
            </a:lnSpc>
            <a:spcBef>
              <a:spcPct val="0"/>
            </a:spcBef>
            <a:spcAft>
              <a:spcPct val="35000"/>
            </a:spcAft>
            <a:buNone/>
          </a:pPr>
          <a:r>
            <a:rPr lang="en-IN" sz="3300" kern="1200" err="1">
              <a:latin typeface="Times New Roman"/>
              <a:cs typeface="Times New Roman"/>
            </a:rPr>
            <a:t>VScode</a:t>
          </a:r>
          <a:r>
            <a:rPr lang="en-IN" sz="3300" kern="1200">
              <a:latin typeface="Times New Roman"/>
              <a:cs typeface="Times New Roman"/>
            </a:rPr>
            <a:t> </a:t>
          </a:r>
          <a:endParaRPr lang="en-US" sz="3300" kern="1200">
            <a:latin typeface="Times New Roman"/>
            <a:cs typeface="Times New Roman"/>
          </a:endParaRPr>
        </a:p>
      </dsp:txBody>
      <dsp:txXfrm>
        <a:off x="0" y="422"/>
        <a:ext cx="9758362" cy="691290"/>
      </dsp:txXfrm>
    </dsp:sp>
    <dsp:sp modelId="{A50BC79A-961A-4E8A-A184-DEA5A7AB6F0D}">
      <dsp:nvSpPr>
        <dsp:cNvPr id="0" name=""/>
        <dsp:cNvSpPr/>
      </dsp:nvSpPr>
      <dsp:spPr>
        <a:xfrm>
          <a:off x="0" y="691712"/>
          <a:ext cx="9758362" cy="0"/>
        </a:xfrm>
        <a:prstGeom prst="line">
          <a:avLst/>
        </a:prstGeom>
        <a:solidFill>
          <a:schemeClr val="accent5">
            <a:hueOff val="373084"/>
            <a:satOff val="34"/>
            <a:lumOff val="-343"/>
            <a:alphaOff val="0"/>
          </a:schemeClr>
        </a:solidFill>
        <a:ln w="12700" cap="flat" cmpd="sng" algn="ctr">
          <a:solidFill>
            <a:schemeClr val="accent5">
              <a:hueOff val="373084"/>
              <a:satOff val="34"/>
              <a:lumOff val="-3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75122-D228-4B5C-8B29-686C5EB94EA5}">
      <dsp:nvSpPr>
        <dsp:cNvPr id="0" name=""/>
        <dsp:cNvSpPr/>
      </dsp:nvSpPr>
      <dsp:spPr>
        <a:xfrm>
          <a:off x="0" y="691712"/>
          <a:ext cx="9758362" cy="69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latin typeface="Times New Roman"/>
              <a:cs typeface="Times New Roman"/>
            </a:rPr>
            <a:t>PyCharm</a:t>
          </a:r>
          <a:endParaRPr lang="en-US" sz="3300" kern="1200">
            <a:latin typeface="Times New Roman"/>
            <a:cs typeface="Times New Roman"/>
          </a:endParaRPr>
        </a:p>
      </dsp:txBody>
      <dsp:txXfrm>
        <a:off x="0" y="691712"/>
        <a:ext cx="9758362" cy="691290"/>
      </dsp:txXfrm>
    </dsp:sp>
    <dsp:sp modelId="{1FD022DE-AE29-4F5E-97EF-5A6DC0D87724}">
      <dsp:nvSpPr>
        <dsp:cNvPr id="0" name=""/>
        <dsp:cNvSpPr/>
      </dsp:nvSpPr>
      <dsp:spPr>
        <a:xfrm>
          <a:off x="0" y="1383003"/>
          <a:ext cx="9758362" cy="0"/>
        </a:xfrm>
        <a:prstGeom prst="line">
          <a:avLst/>
        </a:prstGeom>
        <a:solidFill>
          <a:schemeClr val="accent5">
            <a:hueOff val="746168"/>
            <a:satOff val="68"/>
            <a:lumOff val="-686"/>
            <a:alphaOff val="0"/>
          </a:schemeClr>
        </a:solidFill>
        <a:ln w="12700" cap="flat" cmpd="sng" algn="ctr">
          <a:solidFill>
            <a:schemeClr val="accent5">
              <a:hueOff val="746168"/>
              <a:satOff val="68"/>
              <a:lumOff val="-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209AB-C01C-4AB0-AA2A-45543EAB194F}">
      <dsp:nvSpPr>
        <dsp:cNvPr id="0" name=""/>
        <dsp:cNvSpPr/>
      </dsp:nvSpPr>
      <dsp:spPr>
        <a:xfrm>
          <a:off x="0" y="1383003"/>
          <a:ext cx="9758362" cy="69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latin typeface="Times New Roman"/>
              <a:cs typeface="Times New Roman"/>
            </a:rPr>
            <a:t>NLTK library</a:t>
          </a:r>
          <a:endParaRPr lang="en-US" sz="3300" kern="1200">
            <a:latin typeface="Times New Roman"/>
            <a:cs typeface="Times New Roman"/>
          </a:endParaRPr>
        </a:p>
      </dsp:txBody>
      <dsp:txXfrm>
        <a:off x="0" y="1383003"/>
        <a:ext cx="9758362" cy="691290"/>
      </dsp:txXfrm>
    </dsp:sp>
    <dsp:sp modelId="{CF6F9BEC-57E2-40DE-B4EA-864BA94714F1}">
      <dsp:nvSpPr>
        <dsp:cNvPr id="0" name=""/>
        <dsp:cNvSpPr/>
      </dsp:nvSpPr>
      <dsp:spPr>
        <a:xfrm>
          <a:off x="0" y="2074293"/>
          <a:ext cx="9758362" cy="0"/>
        </a:xfrm>
        <a:prstGeom prst="line">
          <a:avLst/>
        </a:prstGeom>
        <a:solidFill>
          <a:schemeClr val="accent5">
            <a:hueOff val="1119252"/>
            <a:satOff val="103"/>
            <a:lumOff val="-1030"/>
            <a:alphaOff val="0"/>
          </a:schemeClr>
        </a:solidFill>
        <a:ln w="12700" cap="flat" cmpd="sng" algn="ctr">
          <a:solidFill>
            <a:schemeClr val="accent5">
              <a:hueOff val="1119252"/>
              <a:satOff val="103"/>
              <a:lumOff val="-10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4D58D-7DB5-4242-A831-FABF3CC68A1D}">
      <dsp:nvSpPr>
        <dsp:cNvPr id="0" name=""/>
        <dsp:cNvSpPr/>
      </dsp:nvSpPr>
      <dsp:spPr>
        <a:xfrm>
          <a:off x="0" y="2074293"/>
          <a:ext cx="9758362" cy="69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rtl="0">
            <a:lnSpc>
              <a:spcPct val="90000"/>
            </a:lnSpc>
            <a:spcBef>
              <a:spcPct val="0"/>
            </a:spcBef>
            <a:spcAft>
              <a:spcPct val="35000"/>
            </a:spcAft>
            <a:buNone/>
          </a:pPr>
          <a:r>
            <a:rPr lang="en-IN" sz="3300" kern="1200">
              <a:latin typeface="Times New Roman"/>
              <a:cs typeface="Times New Roman"/>
            </a:rPr>
            <a:t>PostgreSQL /My SQL </a:t>
          </a:r>
          <a:endParaRPr lang="en-US" sz="3300" kern="1200">
            <a:latin typeface="Times New Roman"/>
            <a:cs typeface="Times New Roman"/>
          </a:endParaRPr>
        </a:p>
      </dsp:txBody>
      <dsp:txXfrm>
        <a:off x="0" y="2074293"/>
        <a:ext cx="9758362" cy="691290"/>
      </dsp:txXfrm>
    </dsp:sp>
    <dsp:sp modelId="{DADD0484-3AF7-4647-BDF9-25C2D62D451E}">
      <dsp:nvSpPr>
        <dsp:cNvPr id="0" name=""/>
        <dsp:cNvSpPr/>
      </dsp:nvSpPr>
      <dsp:spPr>
        <a:xfrm>
          <a:off x="0" y="2765584"/>
          <a:ext cx="9758362" cy="0"/>
        </a:xfrm>
        <a:prstGeom prst="line">
          <a:avLst/>
        </a:prstGeom>
        <a:solidFill>
          <a:schemeClr val="accent5">
            <a:hueOff val="1492336"/>
            <a:satOff val="137"/>
            <a:lumOff val="-1373"/>
            <a:alphaOff val="0"/>
          </a:schemeClr>
        </a:solidFill>
        <a:ln w="12700" cap="flat" cmpd="sng" algn="ctr">
          <a:solidFill>
            <a:schemeClr val="accent5">
              <a:hueOff val="1492336"/>
              <a:satOff val="137"/>
              <a:lumOff val="-13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16D7B3-87BE-4245-8C39-B3307D528D17}">
      <dsp:nvSpPr>
        <dsp:cNvPr id="0" name=""/>
        <dsp:cNvSpPr/>
      </dsp:nvSpPr>
      <dsp:spPr>
        <a:xfrm>
          <a:off x="0" y="2765584"/>
          <a:ext cx="9758362" cy="69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latin typeface="Times New Roman"/>
              <a:cs typeface="Times New Roman"/>
            </a:rPr>
            <a:t>Matplotlib (Python Libraries)</a:t>
          </a:r>
          <a:endParaRPr lang="en-US" sz="3300" kern="1200">
            <a:latin typeface="Times New Roman"/>
            <a:cs typeface="Times New Roman"/>
          </a:endParaRPr>
        </a:p>
      </dsp:txBody>
      <dsp:txXfrm>
        <a:off x="0" y="2765584"/>
        <a:ext cx="9758362" cy="6912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CFD4E-8404-4750-A6D6-764431A8C6CD}">
      <dsp:nvSpPr>
        <dsp:cNvPr id="0" name=""/>
        <dsp:cNvSpPr/>
      </dsp:nvSpPr>
      <dsp:spPr>
        <a:xfrm>
          <a:off x="3458" y="1550374"/>
          <a:ext cx="1685146" cy="10700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6F9C2D-E187-4E2E-82C3-720876520765}">
      <dsp:nvSpPr>
        <dsp:cNvPr id="0" name=""/>
        <dsp:cNvSpPr/>
      </dsp:nvSpPr>
      <dsp:spPr>
        <a:xfrm>
          <a:off x="190696" y="1728250"/>
          <a:ext cx="1685146" cy="10700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Data Collection</a:t>
          </a:r>
        </a:p>
      </dsp:txBody>
      <dsp:txXfrm>
        <a:off x="222037" y="1759591"/>
        <a:ext cx="1622464" cy="1007385"/>
      </dsp:txXfrm>
    </dsp:sp>
    <dsp:sp modelId="{6DF6AC6E-5AC0-4649-AD97-E038DD43243F}">
      <dsp:nvSpPr>
        <dsp:cNvPr id="0" name=""/>
        <dsp:cNvSpPr/>
      </dsp:nvSpPr>
      <dsp:spPr>
        <a:xfrm>
          <a:off x="2063081" y="1550374"/>
          <a:ext cx="1685146" cy="10700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7094A-7BD3-4225-B824-86008CE3D386}">
      <dsp:nvSpPr>
        <dsp:cNvPr id="0" name=""/>
        <dsp:cNvSpPr/>
      </dsp:nvSpPr>
      <dsp:spPr>
        <a:xfrm>
          <a:off x="2250320" y="1728250"/>
          <a:ext cx="1685146" cy="10700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Text Preprocessing</a:t>
          </a:r>
        </a:p>
      </dsp:txBody>
      <dsp:txXfrm>
        <a:off x="2281661" y="1759591"/>
        <a:ext cx="1622464" cy="1007385"/>
      </dsp:txXfrm>
    </dsp:sp>
    <dsp:sp modelId="{3691ADAB-5F29-4AC4-B154-347AA1D41614}">
      <dsp:nvSpPr>
        <dsp:cNvPr id="0" name=""/>
        <dsp:cNvSpPr/>
      </dsp:nvSpPr>
      <dsp:spPr>
        <a:xfrm>
          <a:off x="4122705" y="1550374"/>
          <a:ext cx="1685146" cy="10700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2CDDDD-DD9C-42AE-AFD4-E8A475AEE513}">
      <dsp:nvSpPr>
        <dsp:cNvPr id="0" name=""/>
        <dsp:cNvSpPr/>
      </dsp:nvSpPr>
      <dsp:spPr>
        <a:xfrm>
          <a:off x="4309943" y="1728250"/>
          <a:ext cx="1685146" cy="10700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Feature Extraction</a:t>
          </a:r>
        </a:p>
      </dsp:txBody>
      <dsp:txXfrm>
        <a:off x="4341284" y="1759591"/>
        <a:ext cx="1622464" cy="1007385"/>
      </dsp:txXfrm>
    </dsp:sp>
    <dsp:sp modelId="{3A56FF57-D12D-48EA-992F-79A7E449CFF1}">
      <dsp:nvSpPr>
        <dsp:cNvPr id="0" name=""/>
        <dsp:cNvSpPr/>
      </dsp:nvSpPr>
      <dsp:spPr>
        <a:xfrm>
          <a:off x="6182328" y="1550374"/>
          <a:ext cx="1685146" cy="10700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5E64A-20AE-4361-A2E8-111757D6C0ED}">
      <dsp:nvSpPr>
        <dsp:cNvPr id="0" name=""/>
        <dsp:cNvSpPr/>
      </dsp:nvSpPr>
      <dsp:spPr>
        <a:xfrm>
          <a:off x="6369566" y="1728250"/>
          <a:ext cx="1685146" cy="10700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Sentiment Classification</a:t>
          </a:r>
        </a:p>
      </dsp:txBody>
      <dsp:txXfrm>
        <a:off x="6400907" y="1759591"/>
        <a:ext cx="1622464" cy="1007385"/>
      </dsp:txXfrm>
    </dsp:sp>
    <dsp:sp modelId="{D6BA1109-1FF2-4E2F-BE1D-D088E3F4A75A}">
      <dsp:nvSpPr>
        <dsp:cNvPr id="0" name=""/>
        <dsp:cNvSpPr/>
      </dsp:nvSpPr>
      <dsp:spPr>
        <a:xfrm>
          <a:off x="8241951" y="1550374"/>
          <a:ext cx="1685146" cy="10700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4B8BB-0AD8-4BC1-A0BB-5E2BBF0DBFEA}">
      <dsp:nvSpPr>
        <dsp:cNvPr id="0" name=""/>
        <dsp:cNvSpPr/>
      </dsp:nvSpPr>
      <dsp:spPr>
        <a:xfrm>
          <a:off x="8429190" y="1728250"/>
          <a:ext cx="1685146" cy="10700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Model evaluation</a:t>
          </a:r>
        </a:p>
      </dsp:txBody>
      <dsp:txXfrm>
        <a:off x="8460531" y="1759591"/>
        <a:ext cx="1622464" cy="10073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6F217-CD5A-47B5-B58E-D17B7FEBFBD3}">
      <dsp:nvSpPr>
        <dsp:cNvPr id="0" name=""/>
        <dsp:cNvSpPr/>
      </dsp:nvSpPr>
      <dsp:spPr>
        <a:xfrm>
          <a:off x="142899" y="560176"/>
          <a:ext cx="1300077" cy="130007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C56DDC-3D63-4843-A2C9-62519147CABE}">
      <dsp:nvSpPr>
        <dsp:cNvPr id="0" name=""/>
        <dsp:cNvSpPr/>
      </dsp:nvSpPr>
      <dsp:spPr>
        <a:xfrm>
          <a:off x="415915" y="833192"/>
          <a:ext cx="754044" cy="75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F6E4B4-7AAD-4A68-B4F0-01962E057FFD}">
      <dsp:nvSpPr>
        <dsp:cNvPr id="0" name=""/>
        <dsp:cNvSpPr/>
      </dsp:nvSpPr>
      <dsp:spPr>
        <a:xfrm>
          <a:off x="1721564" y="560176"/>
          <a:ext cx="3064467" cy="1300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Sentiment analysis uses NLP techniques to recognize emotion.</a:t>
          </a:r>
        </a:p>
      </dsp:txBody>
      <dsp:txXfrm>
        <a:off x="1721564" y="560176"/>
        <a:ext cx="3064467" cy="1300077"/>
      </dsp:txXfrm>
    </dsp:sp>
    <dsp:sp modelId="{04169E25-9EB4-45A1-B14D-D3EE765ED470}">
      <dsp:nvSpPr>
        <dsp:cNvPr id="0" name=""/>
        <dsp:cNvSpPr/>
      </dsp:nvSpPr>
      <dsp:spPr>
        <a:xfrm>
          <a:off x="5319993" y="560176"/>
          <a:ext cx="1300077" cy="130007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2E626-2DE7-4BB6-912F-875D3ED7605C}">
      <dsp:nvSpPr>
        <dsp:cNvPr id="0" name=""/>
        <dsp:cNvSpPr/>
      </dsp:nvSpPr>
      <dsp:spPr>
        <a:xfrm>
          <a:off x="5593009" y="833192"/>
          <a:ext cx="754044" cy="75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850D8-0184-4D21-B6D8-D6ACA8148ECF}">
      <dsp:nvSpPr>
        <dsp:cNvPr id="0" name=""/>
        <dsp:cNvSpPr/>
      </dsp:nvSpPr>
      <dsp:spPr>
        <a:xfrm>
          <a:off x="6898658" y="560176"/>
          <a:ext cx="3064467" cy="1300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S</a:t>
          </a:r>
          <a:r>
            <a:rPr lang="en-IN" sz="1600" b="0" i="0" kern="1200"/>
            <a:t>entiment analysis, capable of accurately detecting and classifying emotions in text.</a:t>
          </a:r>
          <a:endParaRPr lang="en-US" sz="1600" kern="1200"/>
        </a:p>
      </dsp:txBody>
      <dsp:txXfrm>
        <a:off x="6898658" y="560176"/>
        <a:ext cx="3064467" cy="1300077"/>
      </dsp:txXfrm>
    </dsp:sp>
    <dsp:sp modelId="{F43216F3-FD4C-4705-B72F-627941DF656F}">
      <dsp:nvSpPr>
        <dsp:cNvPr id="0" name=""/>
        <dsp:cNvSpPr/>
      </dsp:nvSpPr>
      <dsp:spPr>
        <a:xfrm>
          <a:off x="142899" y="2622285"/>
          <a:ext cx="1300077" cy="130007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EA44BF-83C9-4754-9EA7-E5DB7B1E0D25}">
      <dsp:nvSpPr>
        <dsp:cNvPr id="0" name=""/>
        <dsp:cNvSpPr/>
      </dsp:nvSpPr>
      <dsp:spPr>
        <a:xfrm>
          <a:off x="415915" y="2895301"/>
          <a:ext cx="754044" cy="7540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75EDFA-ECFA-4A48-9671-A795FC83FD61}">
      <dsp:nvSpPr>
        <dsp:cNvPr id="0" name=""/>
        <dsp:cNvSpPr/>
      </dsp:nvSpPr>
      <dsp:spPr>
        <a:xfrm>
          <a:off x="1721564" y="2622285"/>
          <a:ext cx="3064467" cy="1300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E</a:t>
          </a:r>
          <a:r>
            <a:rPr lang="en-IN" sz="1600" b="0" i="0" kern="1200"/>
            <a:t>nabling continuous monitoring of public sentiments on social media platforms and enhancing decision making.</a:t>
          </a:r>
          <a:endParaRPr lang="en-US" sz="1600" kern="1200"/>
        </a:p>
      </dsp:txBody>
      <dsp:txXfrm>
        <a:off x="1721564" y="2622285"/>
        <a:ext cx="3064467" cy="1300077"/>
      </dsp:txXfrm>
    </dsp:sp>
    <dsp:sp modelId="{A5E80A5B-5816-425E-B871-25241B29FFC1}">
      <dsp:nvSpPr>
        <dsp:cNvPr id="0" name=""/>
        <dsp:cNvSpPr/>
      </dsp:nvSpPr>
      <dsp:spPr>
        <a:xfrm>
          <a:off x="5319993" y="2622285"/>
          <a:ext cx="1300077" cy="130007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78CBE0-EA7B-4B76-A63B-70525CDA9FAB}">
      <dsp:nvSpPr>
        <dsp:cNvPr id="0" name=""/>
        <dsp:cNvSpPr/>
      </dsp:nvSpPr>
      <dsp:spPr>
        <a:xfrm>
          <a:off x="5593009" y="2895301"/>
          <a:ext cx="754044" cy="7540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A828E-29A1-4D7F-8865-E52CD6361218}">
      <dsp:nvSpPr>
        <dsp:cNvPr id="0" name=""/>
        <dsp:cNvSpPr/>
      </dsp:nvSpPr>
      <dsp:spPr>
        <a:xfrm>
          <a:off x="6898658" y="2622285"/>
          <a:ext cx="3064467" cy="1300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Plot all these emotions on a graph according to how much these emotions are occurring.</a:t>
          </a:r>
          <a:endParaRPr lang="en-US" sz="1600" kern="1200"/>
        </a:p>
      </dsp:txBody>
      <dsp:txXfrm>
        <a:off x="6898658" y="2622285"/>
        <a:ext cx="3064467" cy="13000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3A0E6-B8D4-4162-BF58-0676CE7CCCA3}">
      <dsp:nvSpPr>
        <dsp:cNvPr id="0" name=""/>
        <dsp:cNvSpPr/>
      </dsp:nvSpPr>
      <dsp:spPr>
        <a:xfrm>
          <a:off x="1865606" y="1252"/>
          <a:ext cx="7462424" cy="1283482"/>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4792" tIns="326004" rIns="144792" bIns="326004" numCol="1" spcCol="1270" anchor="ctr" anchorCtr="0">
          <a:noAutofit/>
        </a:bodyPr>
        <a:lstStyle/>
        <a:p>
          <a:pPr marL="0" lvl="0" indent="0" algn="l" defTabSz="977900">
            <a:lnSpc>
              <a:spcPct val="90000"/>
            </a:lnSpc>
            <a:spcBef>
              <a:spcPct val="0"/>
            </a:spcBef>
            <a:spcAft>
              <a:spcPct val="35000"/>
            </a:spcAft>
            <a:buNone/>
          </a:pPr>
          <a:r>
            <a:rPr lang="en-US" sz="2200" kern="1200"/>
            <a:t>Enhancing model performance</a:t>
          </a:r>
        </a:p>
      </dsp:txBody>
      <dsp:txXfrm>
        <a:off x="1865606" y="1252"/>
        <a:ext cx="7462424" cy="1283482"/>
      </dsp:txXfrm>
    </dsp:sp>
    <dsp:sp modelId="{A621D9C6-D7B6-4A22-B8F2-F76CD1FDEA6A}">
      <dsp:nvSpPr>
        <dsp:cNvPr id="0" name=""/>
        <dsp:cNvSpPr/>
      </dsp:nvSpPr>
      <dsp:spPr>
        <a:xfrm>
          <a:off x="0" y="1252"/>
          <a:ext cx="1865606" cy="1283482"/>
        </a:xfrm>
        <a:prstGeom prst="rect">
          <a:avLst/>
        </a:prstGeom>
        <a:solidFill>
          <a:schemeClr val="accent6">
            <a:lumMod val="60000"/>
            <a:lumOff val="4000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8722" tIns="126780" rIns="98722" bIns="126780" numCol="1" spcCol="1270" anchor="ctr" anchorCtr="0">
          <a:noAutofit/>
        </a:bodyPr>
        <a:lstStyle/>
        <a:p>
          <a:pPr marL="0" lvl="0" indent="0" algn="ctr" defTabSz="1244600">
            <a:lnSpc>
              <a:spcPct val="90000"/>
            </a:lnSpc>
            <a:spcBef>
              <a:spcPct val="0"/>
            </a:spcBef>
            <a:spcAft>
              <a:spcPct val="35000"/>
            </a:spcAft>
            <a:buNone/>
          </a:pPr>
          <a:r>
            <a:rPr lang="en-US" sz="2800" kern="1200">
              <a:latin typeface="Avenir Next LT Pro"/>
            </a:rPr>
            <a:t>01</a:t>
          </a:r>
          <a:endParaRPr lang="en-US" sz="2800" kern="1200"/>
        </a:p>
      </dsp:txBody>
      <dsp:txXfrm>
        <a:off x="0" y="1252"/>
        <a:ext cx="1865606" cy="1283482"/>
      </dsp:txXfrm>
    </dsp:sp>
    <dsp:sp modelId="{2D36F55F-7A0C-476F-A722-84B3AC3F4E2F}">
      <dsp:nvSpPr>
        <dsp:cNvPr id="0" name=""/>
        <dsp:cNvSpPr/>
      </dsp:nvSpPr>
      <dsp:spPr>
        <a:xfrm>
          <a:off x="1865606" y="1361743"/>
          <a:ext cx="7462424" cy="1283482"/>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4792" tIns="326004" rIns="144792" bIns="326004" numCol="1" spcCol="1270" anchor="ctr" anchorCtr="0">
          <a:noAutofit/>
        </a:bodyPr>
        <a:lstStyle/>
        <a:p>
          <a:pPr marL="0" lvl="0" indent="0" algn="l" defTabSz="977900">
            <a:lnSpc>
              <a:spcPct val="90000"/>
            </a:lnSpc>
            <a:spcBef>
              <a:spcPct val="0"/>
            </a:spcBef>
            <a:spcAft>
              <a:spcPct val="35000"/>
            </a:spcAft>
            <a:buNone/>
          </a:pPr>
          <a:r>
            <a:rPr lang="en-US" sz="2200" kern="1200"/>
            <a:t>Addressing data quality issues</a:t>
          </a:r>
        </a:p>
      </dsp:txBody>
      <dsp:txXfrm>
        <a:off x="1865606" y="1361743"/>
        <a:ext cx="7462424" cy="1283482"/>
      </dsp:txXfrm>
    </dsp:sp>
    <dsp:sp modelId="{4915639D-AC27-4538-A7BA-2B1DAFF70636}">
      <dsp:nvSpPr>
        <dsp:cNvPr id="0" name=""/>
        <dsp:cNvSpPr/>
      </dsp:nvSpPr>
      <dsp:spPr>
        <a:xfrm>
          <a:off x="0" y="1361743"/>
          <a:ext cx="1865606" cy="1283482"/>
        </a:xfrm>
        <a:prstGeom prst="rect">
          <a:avLst/>
        </a:prstGeom>
        <a:solidFill>
          <a:schemeClr val="accent6">
            <a:lumMod val="7500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8722" tIns="126780" rIns="98722" bIns="126780" numCol="1" spcCol="1270" anchor="ctr" anchorCtr="0">
          <a:noAutofit/>
        </a:bodyPr>
        <a:lstStyle/>
        <a:p>
          <a:pPr marL="0" lvl="0" indent="0" algn="ctr" defTabSz="1244600">
            <a:lnSpc>
              <a:spcPct val="90000"/>
            </a:lnSpc>
            <a:spcBef>
              <a:spcPct val="0"/>
            </a:spcBef>
            <a:spcAft>
              <a:spcPct val="35000"/>
            </a:spcAft>
            <a:buNone/>
          </a:pPr>
          <a:r>
            <a:rPr lang="en-US" sz="2800" kern="1200">
              <a:latin typeface="Avenir Next LT Pro"/>
            </a:rPr>
            <a:t>02</a:t>
          </a:r>
          <a:endParaRPr lang="en-US" sz="2800" kern="1200"/>
        </a:p>
      </dsp:txBody>
      <dsp:txXfrm>
        <a:off x="0" y="1361743"/>
        <a:ext cx="1865606" cy="1283482"/>
      </dsp:txXfrm>
    </dsp:sp>
    <dsp:sp modelId="{62CDBE8B-FCB7-491B-9C96-6E02D11F9AA7}">
      <dsp:nvSpPr>
        <dsp:cNvPr id="0" name=""/>
        <dsp:cNvSpPr/>
      </dsp:nvSpPr>
      <dsp:spPr>
        <a:xfrm>
          <a:off x="1865606" y="2722234"/>
          <a:ext cx="7462424" cy="1283482"/>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4792" tIns="326004" rIns="144792" bIns="326004" numCol="1" spcCol="1270" anchor="ctr" anchorCtr="0">
          <a:noAutofit/>
        </a:bodyPr>
        <a:lstStyle/>
        <a:p>
          <a:pPr marL="0" lvl="0" indent="0" algn="l" defTabSz="977900">
            <a:lnSpc>
              <a:spcPct val="90000"/>
            </a:lnSpc>
            <a:spcBef>
              <a:spcPct val="0"/>
            </a:spcBef>
            <a:spcAft>
              <a:spcPct val="35000"/>
            </a:spcAft>
            <a:buNone/>
          </a:pPr>
          <a:r>
            <a:rPr lang="en-US" sz="2200" kern="1200"/>
            <a:t>Exploring advanced NLP techniques to improve sentiment analysis accuracy.</a:t>
          </a:r>
        </a:p>
      </dsp:txBody>
      <dsp:txXfrm>
        <a:off x="1865606" y="2722234"/>
        <a:ext cx="7462424" cy="1283482"/>
      </dsp:txXfrm>
    </dsp:sp>
    <dsp:sp modelId="{AA7AD1F5-44B9-43A4-8E49-0115CBC7DE78}">
      <dsp:nvSpPr>
        <dsp:cNvPr id="0" name=""/>
        <dsp:cNvSpPr/>
      </dsp:nvSpPr>
      <dsp:spPr>
        <a:xfrm>
          <a:off x="0" y="2722234"/>
          <a:ext cx="1865606" cy="1283482"/>
        </a:xfrm>
        <a:prstGeom prst="rect">
          <a:avLst/>
        </a:prstGeom>
        <a:solidFill>
          <a:schemeClr val="accent6">
            <a:lumMod val="5000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8722" tIns="126780" rIns="98722" bIns="126780" numCol="1" spcCol="1270" anchor="ctr" anchorCtr="0">
          <a:noAutofit/>
        </a:bodyPr>
        <a:lstStyle/>
        <a:p>
          <a:pPr marL="0" lvl="0" indent="0" algn="ctr" defTabSz="1244600">
            <a:lnSpc>
              <a:spcPct val="90000"/>
            </a:lnSpc>
            <a:spcBef>
              <a:spcPct val="0"/>
            </a:spcBef>
            <a:spcAft>
              <a:spcPct val="35000"/>
            </a:spcAft>
            <a:buNone/>
          </a:pPr>
          <a:r>
            <a:rPr lang="en-US" sz="2800" kern="1200">
              <a:latin typeface="Avenir Next LT Pro"/>
            </a:rPr>
            <a:t>03</a:t>
          </a:r>
          <a:endParaRPr lang="en-US" sz="2800" kern="1200"/>
        </a:p>
      </dsp:txBody>
      <dsp:txXfrm>
        <a:off x="0" y="2722234"/>
        <a:ext cx="1865606" cy="128348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4B5485-8898-4A01-862B-D0FE1D34183E}" type="datetimeFigureOut">
              <a:rPr lang="en-IN" smtClean="0"/>
              <a:t>28-04-2024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BD340-3D8B-46DC-8CFB-E4E5508CD020}" type="slidenum">
              <a:rPr lang="en-IN" smtClean="0"/>
              <a:t>‹#›</a:t>
            </a:fld>
            <a:endParaRPr lang="en-IN"/>
          </a:p>
        </p:txBody>
      </p:sp>
    </p:spTree>
    <p:extLst>
      <p:ext uri="{BB962C8B-B14F-4D97-AF65-F5344CB8AC3E}">
        <p14:creationId xmlns:p14="http://schemas.microsoft.com/office/powerpoint/2010/main" val="640354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85BD340-3D8B-46DC-8CFB-E4E5508CD020}" type="slidenum">
              <a:rPr lang="en-IN" smtClean="0"/>
              <a:t>1</a:t>
            </a:fld>
            <a:endParaRPr lang="en-IN"/>
          </a:p>
        </p:txBody>
      </p:sp>
    </p:spTree>
    <p:extLst>
      <p:ext uri="{BB962C8B-B14F-4D97-AF65-F5344CB8AC3E}">
        <p14:creationId xmlns:p14="http://schemas.microsoft.com/office/powerpoint/2010/main" val="536252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IN" b="0" i="0">
                <a:solidFill>
                  <a:srgbClr val="0D0D0D"/>
                </a:solidFill>
                <a:effectLst/>
                <a:highlight>
                  <a:srgbClr val="FFFFFF"/>
                </a:highlight>
                <a:latin typeface="Söhne"/>
              </a:rPr>
              <a:t>sentiment analysis is a powerful technique for extracting valuable insights from textual data. This project aims to develop an advanced NLP model for sentiment analysis, capable of accurately detecting and classifying emotions in text.</a:t>
            </a:r>
            <a:endParaRPr lang="en-US"/>
          </a:p>
          <a:p>
            <a:pPr marL="171450" indent="-171450">
              <a:buFont typeface="Arial"/>
              <a:buChar char="•"/>
            </a:pPr>
            <a:r>
              <a:rPr lang="en-IN" b="0" i="0">
                <a:solidFill>
                  <a:srgbClr val="0D0D0D"/>
                </a:solidFill>
                <a:effectLst/>
                <a:highlight>
                  <a:srgbClr val="FFFFFF"/>
                </a:highlight>
                <a:latin typeface="Söhne"/>
              </a:rPr>
              <a:t>the project aims to extend sentiment analysis capabilities to real-time applications, enabling continuous monitoring of public sentiments on social media platforms and enhancing decision-making processes for businesses and researchers.</a:t>
            </a:r>
            <a:endParaRPr lang="en-IN">
              <a:solidFill>
                <a:srgbClr val="0D0D0D"/>
              </a:solidFill>
              <a:highlight>
                <a:srgbClr val="FFFFFF"/>
              </a:highlight>
              <a:latin typeface="Söhne"/>
            </a:endParaRPr>
          </a:p>
          <a:p>
            <a:pPr marL="171450" indent="-171450">
              <a:buFont typeface="Arial"/>
              <a:buChar char="•"/>
            </a:pPr>
            <a:r>
              <a:rPr lang="en-IN">
                <a:solidFill>
                  <a:srgbClr val="0D0D0D"/>
                </a:solidFill>
                <a:highlight>
                  <a:srgbClr val="FFFFFF"/>
                </a:highlight>
                <a:latin typeface="Söhne"/>
              </a:rPr>
              <a:t>w</a:t>
            </a:r>
            <a:r>
              <a:rPr lang="en-IN"/>
              <a:t>e can also plot all the emotions in an essay, or a big amount of text contains a lot of emotions and plot all these emotions on a graph according to how much these emotions are occurring</a:t>
            </a:r>
          </a:p>
        </p:txBody>
      </p:sp>
      <p:sp>
        <p:nvSpPr>
          <p:cNvPr id="4" name="Slide Number Placeholder 3"/>
          <p:cNvSpPr>
            <a:spLocks noGrp="1"/>
          </p:cNvSpPr>
          <p:nvPr>
            <p:ph type="sldNum" sz="quarter" idx="5"/>
          </p:nvPr>
        </p:nvSpPr>
        <p:spPr/>
        <p:txBody>
          <a:bodyPr/>
          <a:lstStyle/>
          <a:p>
            <a:fld id="{A85BD340-3D8B-46DC-8CFB-E4E5508CD020}" type="slidenum">
              <a:rPr lang="en-IN" smtClean="0"/>
              <a:t>10</a:t>
            </a:fld>
            <a:endParaRPr lang="en-IN"/>
          </a:p>
        </p:txBody>
      </p:sp>
    </p:spTree>
    <p:extLst>
      <p:ext uri="{BB962C8B-B14F-4D97-AF65-F5344CB8AC3E}">
        <p14:creationId xmlns:p14="http://schemas.microsoft.com/office/powerpoint/2010/main" val="1842020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a:solidFill>
                  <a:srgbClr val="0D0D0D"/>
                </a:solidFill>
                <a:effectLst/>
                <a:highlight>
                  <a:srgbClr val="FFFFFF"/>
                </a:highlight>
                <a:latin typeface="Söhne"/>
              </a:rPr>
              <a:t>Enhancing model performance, addressing data quality issues, and exploring advanced NLP techniques to improve sentiment analysis accuracy.</a:t>
            </a:r>
            <a:endParaRPr lang="en-IN"/>
          </a:p>
        </p:txBody>
      </p:sp>
      <p:sp>
        <p:nvSpPr>
          <p:cNvPr id="4" name="Slide Number Placeholder 3"/>
          <p:cNvSpPr>
            <a:spLocks noGrp="1"/>
          </p:cNvSpPr>
          <p:nvPr>
            <p:ph type="sldNum" sz="quarter" idx="5"/>
          </p:nvPr>
        </p:nvSpPr>
        <p:spPr/>
        <p:txBody>
          <a:bodyPr/>
          <a:lstStyle/>
          <a:p>
            <a:fld id="{A85BD340-3D8B-46DC-8CFB-E4E5508CD020}" type="slidenum">
              <a:rPr lang="en-IN" smtClean="0"/>
              <a:t>11</a:t>
            </a:fld>
            <a:endParaRPr lang="en-IN"/>
          </a:p>
        </p:txBody>
      </p:sp>
    </p:spTree>
    <p:extLst>
      <p:ext uri="{BB962C8B-B14F-4D97-AF65-F5344CB8AC3E}">
        <p14:creationId xmlns:p14="http://schemas.microsoft.com/office/powerpoint/2010/main" val="339680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Sentiment analysis has emerged as a vital technique in the quickly developing field of data analysis, helping businesses to comprehend the attitudes and feelings of their customers on a variety of platforms.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Due to the rise in usage of social media, knowing users’ opinion on texts and tweets made rise in using data mining techniques to identify emotions based on textual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Twitter is the one of the main hubs in collecting textual data from users like., opinions, trends, and news.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By using Machine learning modules and data mining techniques can be used to gather emotion on the latest trends, news, and tweets can help the so many marketing platforms or parties to know the opinion of their products or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latin typeface="Times New Roman" panose="02020603050405020304" pitchFamily="18" charset="0"/>
              <a:cs typeface="Times New Roman" panose="02020603050405020304" pitchFamily="18" charset="0"/>
            </a:endParaRPr>
          </a:p>
          <a:p>
            <a:endParaRPr lang="en-IN"/>
          </a:p>
        </p:txBody>
      </p:sp>
      <p:sp>
        <p:nvSpPr>
          <p:cNvPr id="4" name="Slide Number Placeholder 3"/>
          <p:cNvSpPr>
            <a:spLocks noGrp="1"/>
          </p:cNvSpPr>
          <p:nvPr>
            <p:ph type="sldNum" sz="quarter" idx="5"/>
          </p:nvPr>
        </p:nvSpPr>
        <p:spPr/>
        <p:txBody>
          <a:bodyPr/>
          <a:lstStyle/>
          <a:p>
            <a:fld id="{A85BD340-3D8B-46DC-8CFB-E4E5508CD020}" type="slidenum">
              <a:rPr lang="en-IN" smtClean="0"/>
              <a:t>2</a:t>
            </a:fld>
            <a:endParaRPr lang="en-IN"/>
          </a:p>
        </p:txBody>
      </p:sp>
    </p:spTree>
    <p:extLst>
      <p:ext uri="{BB962C8B-B14F-4D97-AF65-F5344CB8AC3E}">
        <p14:creationId xmlns:p14="http://schemas.microsoft.com/office/powerpoint/2010/main" val="428851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Sentiment Analysis also known as opinion mining is a major task in natural language processing (NLP) that focuses on converting normal text into emotions.</a:t>
            </a:r>
          </a:p>
          <a:p>
            <a:r>
              <a:rPr lang="en-IN"/>
              <a:t>The large amount of user review data is quite useful for the ecommerce websites to know the opinion, attitude, and sentiment towards products, services, and events.</a:t>
            </a:r>
          </a:p>
          <a:p>
            <a:r>
              <a:rPr lang="en-IN"/>
              <a:t>Analysing and extracting sentiment from this textual data will be helpful for all the websites, platforms, and products to get an idea of public opinion and to improve their business for better user support. </a:t>
            </a:r>
          </a:p>
          <a:p>
            <a:r>
              <a:rPr lang="en-IN"/>
              <a:t>we will be using natural language processing in extracting information from text, and we'll be using this natural language processing to analyse emotions and sentiments of a given text or an essay. </a:t>
            </a:r>
          </a:p>
        </p:txBody>
      </p:sp>
      <p:sp>
        <p:nvSpPr>
          <p:cNvPr id="4" name="Slide Number Placeholder 3"/>
          <p:cNvSpPr>
            <a:spLocks noGrp="1"/>
          </p:cNvSpPr>
          <p:nvPr>
            <p:ph type="sldNum" sz="quarter" idx="5"/>
          </p:nvPr>
        </p:nvSpPr>
        <p:spPr/>
        <p:txBody>
          <a:bodyPr/>
          <a:lstStyle/>
          <a:p>
            <a:fld id="{A85BD340-3D8B-46DC-8CFB-E4E5508CD020}" type="slidenum">
              <a:rPr lang="en-IN" smtClean="0"/>
              <a:t>3</a:t>
            </a:fld>
            <a:endParaRPr lang="en-IN"/>
          </a:p>
        </p:txBody>
      </p:sp>
    </p:spTree>
    <p:extLst>
      <p:ext uri="{BB962C8B-B14F-4D97-AF65-F5344CB8AC3E}">
        <p14:creationId xmlns:p14="http://schemas.microsoft.com/office/powerpoint/2010/main" val="2020878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a:solidFill>
                  <a:srgbClr val="0D0D0D"/>
                </a:solidFill>
                <a:effectLst/>
                <a:highlight>
                  <a:srgbClr val="FFFFFF"/>
                </a:highlight>
                <a:latin typeface="Söhne"/>
              </a:rPr>
              <a:t>Sentiment analysis is used to gain valuable insights into customer opinions and attitudes towards products, services, and events expressed in textual data.</a:t>
            </a:r>
          </a:p>
          <a:p>
            <a:pPr algn="l">
              <a:buFont typeface="Arial" panose="020B0604020202020204" pitchFamily="34" charset="0"/>
              <a:buChar char="•"/>
            </a:pPr>
            <a:r>
              <a:rPr lang="en-IN" b="0" i="0">
                <a:solidFill>
                  <a:srgbClr val="0D0D0D"/>
                </a:solidFill>
                <a:effectLst/>
                <a:highlight>
                  <a:srgbClr val="FFFFFF"/>
                </a:highlight>
                <a:latin typeface="Söhne"/>
              </a:rPr>
              <a:t>Enhance market research by understanding customer preferences and sentiments.</a:t>
            </a:r>
          </a:p>
          <a:p>
            <a:pPr algn="l">
              <a:buFont typeface="Arial" panose="020B0604020202020204" pitchFamily="34" charset="0"/>
              <a:buChar char="•"/>
            </a:pPr>
            <a:r>
              <a:rPr lang="en-IN" b="0" i="0">
                <a:solidFill>
                  <a:srgbClr val="0D0D0D"/>
                </a:solidFill>
                <a:effectLst/>
                <a:highlight>
                  <a:srgbClr val="FFFFFF"/>
                </a:highlight>
                <a:latin typeface="Söhne"/>
              </a:rPr>
              <a:t>Monitor social media for brand perception and customer feedback.</a:t>
            </a:r>
          </a:p>
          <a:p>
            <a:pPr algn="l">
              <a:buFont typeface="Arial" panose="020B0604020202020204" pitchFamily="34" charset="0"/>
              <a:buChar char="•"/>
            </a:pPr>
            <a:r>
              <a:rPr lang="en-IN" b="0" i="0">
                <a:solidFill>
                  <a:srgbClr val="0D0D0D"/>
                </a:solidFill>
                <a:effectLst/>
                <a:highlight>
                  <a:srgbClr val="FFFFFF"/>
                </a:highlight>
                <a:latin typeface="Söhne"/>
              </a:rPr>
              <a:t>Improve customer support and product quality based on sentiment analysis insights.</a:t>
            </a:r>
          </a:p>
          <a:p>
            <a:pPr algn="l">
              <a:buFont typeface="Arial" panose="020B0604020202020204" pitchFamily="34" charset="0"/>
              <a:buChar char="•"/>
            </a:pPr>
            <a:r>
              <a:rPr lang="en-IN" b="0" i="0">
                <a:solidFill>
                  <a:srgbClr val="0D0D0D"/>
                </a:solidFill>
                <a:effectLst/>
                <a:highlight>
                  <a:srgbClr val="FFFFFF"/>
                </a:highlight>
                <a:latin typeface="Söhne"/>
              </a:rPr>
              <a:t>Optimize marketing strategies and campaigns by tailoring messaging to match customer sentiments.</a:t>
            </a:r>
          </a:p>
          <a:p>
            <a:pPr algn="l">
              <a:buFont typeface="Arial" panose="020B0604020202020204" pitchFamily="34" charset="0"/>
              <a:buChar char="•"/>
            </a:pPr>
            <a:r>
              <a:rPr lang="en-IN" b="0" i="0">
                <a:solidFill>
                  <a:srgbClr val="0D0D0D"/>
                </a:solidFill>
                <a:effectLst/>
                <a:highlight>
                  <a:srgbClr val="FFFFFF"/>
                </a:highlight>
                <a:latin typeface="Söhne"/>
              </a:rPr>
              <a:t>Identify emerging trends and sentiments in real-time to make informed business decisions.</a:t>
            </a:r>
          </a:p>
          <a:p>
            <a:endParaRPr lang="en-IN"/>
          </a:p>
        </p:txBody>
      </p:sp>
      <p:sp>
        <p:nvSpPr>
          <p:cNvPr id="4" name="Slide Number Placeholder 3"/>
          <p:cNvSpPr>
            <a:spLocks noGrp="1"/>
          </p:cNvSpPr>
          <p:nvPr>
            <p:ph type="sldNum" sz="quarter" idx="5"/>
          </p:nvPr>
        </p:nvSpPr>
        <p:spPr/>
        <p:txBody>
          <a:bodyPr/>
          <a:lstStyle/>
          <a:p>
            <a:fld id="{A85BD340-3D8B-46DC-8CFB-E4E5508CD020}" type="slidenum">
              <a:rPr lang="en-IN" smtClean="0"/>
              <a:t>4</a:t>
            </a:fld>
            <a:endParaRPr lang="en-IN"/>
          </a:p>
        </p:txBody>
      </p:sp>
    </p:spTree>
    <p:extLst>
      <p:ext uri="{BB962C8B-B14F-4D97-AF65-F5344CB8AC3E}">
        <p14:creationId xmlns:p14="http://schemas.microsoft.com/office/powerpoint/2010/main" val="1411144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paper talks about how voting classifier, combining logistic regression (LR) and stochastic gradient descent (SGD) techniques </a:t>
            </a:r>
            <a:r>
              <a:rPr lang="en-IN" err="1"/>
              <a:t>ar</a:t>
            </a:r>
            <a:endParaRPr lang="en-IN"/>
          </a:p>
          <a:p>
            <a:r>
              <a:rPr lang="en-IN" b="0" i="0" err="1">
                <a:solidFill>
                  <a:srgbClr val="0D0D0D"/>
                </a:solidFill>
                <a:effectLst/>
                <a:highlight>
                  <a:srgbClr val="FFFFFF"/>
                </a:highlight>
                <a:latin typeface="Söhne"/>
              </a:rPr>
              <a:t>Wongkar</a:t>
            </a:r>
            <a:r>
              <a:rPr lang="en-IN" b="0" i="0">
                <a:solidFill>
                  <a:srgbClr val="0D0D0D"/>
                </a:solidFill>
                <a:effectLst/>
                <a:highlight>
                  <a:srgbClr val="FFFFFF"/>
                </a:highlight>
                <a:latin typeface="Söhne"/>
              </a:rPr>
              <a:t> and </a:t>
            </a:r>
            <a:r>
              <a:rPr lang="en-IN" b="0" i="0" err="1">
                <a:solidFill>
                  <a:srgbClr val="0D0D0D"/>
                </a:solidFill>
                <a:effectLst/>
                <a:highlight>
                  <a:srgbClr val="FFFFFF"/>
                </a:highlight>
                <a:latin typeface="Söhne"/>
              </a:rPr>
              <a:t>Angdresey</a:t>
            </a:r>
            <a:r>
              <a:rPr lang="en-IN" b="0" i="0">
                <a:solidFill>
                  <a:srgbClr val="0D0D0D"/>
                </a:solidFill>
                <a:effectLst/>
                <a:highlight>
                  <a:srgbClr val="FFFFFF"/>
                </a:highlight>
                <a:latin typeface="Söhne"/>
              </a:rPr>
              <a:t> conducted sentiment analysis using Twitter data to </a:t>
            </a:r>
            <a:r>
              <a:rPr lang="en-IN" b="0" i="0" err="1">
                <a:solidFill>
                  <a:srgbClr val="0D0D0D"/>
                </a:solidFill>
                <a:effectLst/>
                <a:highlight>
                  <a:srgbClr val="FFFFFF"/>
                </a:highlight>
                <a:latin typeface="Söhne"/>
              </a:rPr>
              <a:t>analyze</a:t>
            </a:r>
            <a:r>
              <a:rPr lang="en-IN" b="0" i="0">
                <a:solidFill>
                  <a:srgbClr val="0D0D0D"/>
                </a:solidFill>
                <a:effectLst/>
                <a:highlight>
                  <a:srgbClr val="FFFFFF"/>
                </a:highlight>
                <a:latin typeface="Söhne"/>
              </a:rPr>
              <a:t> public opinions on goods, services, political figures, and celebrities, achieving significant accuracy with classifiers like Naïve Bayes and Support Vector Machines. </a:t>
            </a:r>
            <a:r>
              <a:rPr lang="en-IN"/>
              <a:t>e used in recognizing emotions from textual data</a:t>
            </a:r>
          </a:p>
        </p:txBody>
      </p:sp>
      <p:sp>
        <p:nvSpPr>
          <p:cNvPr id="4" name="Slide Number Placeholder 3"/>
          <p:cNvSpPr>
            <a:spLocks noGrp="1"/>
          </p:cNvSpPr>
          <p:nvPr>
            <p:ph type="sldNum" sz="quarter" idx="5"/>
          </p:nvPr>
        </p:nvSpPr>
        <p:spPr/>
        <p:txBody>
          <a:bodyPr/>
          <a:lstStyle/>
          <a:p>
            <a:fld id="{A85BD340-3D8B-46DC-8CFB-E4E5508CD020}" type="slidenum">
              <a:rPr lang="en-IN" smtClean="0"/>
              <a:t>5</a:t>
            </a:fld>
            <a:endParaRPr lang="en-IN"/>
          </a:p>
        </p:txBody>
      </p:sp>
    </p:spTree>
    <p:extLst>
      <p:ext uri="{BB962C8B-B14F-4D97-AF65-F5344CB8AC3E}">
        <p14:creationId xmlns:p14="http://schemas.microsoft.com/office/powerpoint/2010/main" val="323414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a:solidFill>
                  <a:srgbClr val="0D0D0D"/>
                </a:solidFill>
                <a:effectLst/>
                <a:highlight>
                  <a:srgbClr val="FFFFFF"/>
                </a:highlight>
                <a:latin typeface="Söhne"/>
              </a:rPr>
              <a:t>Sentiment analysis helps businesses understand how customers feel about their products or services. By </a:t>
            </a:r>
            <a:r>
              <a:rPr lang="en-IN" b="0" i="0" err="1">
                <a:solidFill>
                  <a:srgbClr val="0D0D0D"/>
                </a:solidFill>
                <a:effectLst/>
                <a:highlight>
                  <a:srgbClr val="FFFFFF"/>
                </a:highlight>
                <a:latin typeface="Söhne"/>
              </a:rPr>
              <a:t>analyzing</a:t>
            </a:r>
            <a:r>
              <a:rPr lang="en-IN" b="0" i="0">
                <a:solidFill>
                  <a:srgbClr val="0D0D0D"/>
                </a:solidFill>
                <a:effectLst/>
                <a:highlight>
                  <a:srgbClr val="FFFFFF"/>
                </a:highlight>
                <a:latin typeface="Söhne"/>
              </a:rPr>
              <a:t> customer reviews and social media posts, companies can identify positive and negative sentiments, which provides insights into customer satisfaction and preferences and also they can enhance product quality and address customer concerns more effectively.</a:t>
            </a:r>
          </a:p>
          <a:p>
            <a:r>
              <a:rPr lang="en-IN" b="0" i="0">
                <a:solidFill>
                  <a:srgbClr val="0D0D0D"/>
                </a:solidFill>
                <a:effectLst/>
                <a:highlight>
                  <a:srgbClr val="FFFFFF"/>
                </a:highlight>
                <a:latin typeface="Söhne"/>
              </a:rPr>
              <a:t>Businesses can tailor their messaging and advertisements based on customer sentiments to better resonate with their target audience.</a:t>
            </a:r>
          </a:p>
          <a:p>
            <a:r>
              <a:rPr lang="en-IN" b="0" i="0">
                <a:solidFill>
                  <a:srgbClr val="0D0D0D"/>
                </a:solidFill>
                <a:effectLst/>
                <a:highlight>
                  <a:srgbClr val="FFFFFF"/>
                </a:highlight>
                <a:latin typeface="Söhne"/>
              </a:rPr>
              <a:t>This information helps businesses understand their competitive landscape and identify areas where they can differentiate themselves.</a:t>
            </a:r>
            <a:endParaRPr lang="en-IN"/>
          </a:p>
        </p:txBody>
      </p:sp>
      <p:sp>
        <p:nvSpPr>
          <p:cNvPr id="4" name="Slide Number Placeholder 3"/>
          <p:cNvSpPr>
            <a:spLocks noGrp="1"/>
          </p:cNvSpPr>
          <p:nvPr>
            <p:ph type="sldNum" sz="quarter" idx="5"/>
          </p:nvPr>
        </p:nvSpPr>
        <p:spPr/>
        <p:txBody>
          <a:bodyPr/>
          <a:lstStyle/>
          <a:p>
            <a:fld id="{A85BD340-3D8B-46DC-8CFB-E4E5508CD020}" type="slidenum">
              <a:rPr lang="en-IN" smtClean="0"/>
              <a:t>6</a:t>
            </a:fld>
            <a:endParaRPr lang="en-IN"/>
          </a:p>
        </p:txBody>
      </p:sp>
    </p:spTree>
    <p:extLst>
      <p:ext uri="{BB962C8B-B14F-4D97-AF65-F5344CB8AC3E}">
        <p14:creationId xmlns:p14="http://schemas.microsoft.com/office/powerpoint/2010/main" val="327251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gn="l">
              <a:buFont typeface="+mj-lt"/>
              <a:buNone/>
            </a:pPr>
            <a:r>
              <a:rPr lang="en-IN" b="1" i="0" err="1">
                <a:solidFill>
                  <a:srgbClr val="0D0D0D"/>
                </a:solidFill>
                <a:effectLst/>
                <a:highlight>
                  <a:srgbClr val="FFFFFF"/>
                </a:highlight>
                <a:latin typeface="Söhne"/>
              </a:rPr>
              <a:t>Vscode</a:t>
            </a:r>
            <a:r>
              <a:rPr lang="en-IN" b="1" i="0">
                <a:solidFill>
                  <a:srgbClr val="0D0D0D"/>
                </a:solidFill>
                <a:effectLst/>
                <a:highlight>
                  <a:srgbClr val="FFFFFF"/>
                </a:highlight>
                <a:latin typeface="Söhne"/>
              </a:rPr>
              <a:t> </a:t>
            </a:r>
            <a:r>
              <a:rPr lang="en-IN" b="0" i="0">
                <a:solidFill>
                  <a:srgbClr val="0D0D0D"/>
                </a:solidFill>
                <a:effectLst/>
                <a:highlight>
                  <a:srgbClr val="FFFFFF"/>
                </a:highlight>
                <a:latin typeface="Söhne"/>
              </a:rPr>
              <a:t>is a popular (IDE) supports various programming languages, including Python, which is commonly used for natural language processing (NLP) tasks like sentiment analysis.</a:t>
            </a:r>
          </a:p>
          <a:p>
            <a:pPr marL="457200" lvl="1" indent="0" algn="l">
              <a:buFont typeface="+mj-lt"/>
              <a:buNone/>
            </a:pPr>
            <a:r>
              <a:rPr lang="en-IN" b="1" i="0">
                <a:solidFill>
                  <a:srgbClr val="0D0D0D"/>
                </a:solidFill>
                <a:effectLst/>
                <a:highlight>
                  <a:srgbClr val="FFFFFF"/>
                </a:highlight>
                <a:latin typeface="Söhne"/>
              </a:rPr>
              <a:t>PyCharm</a:t>
            </a:r>
            <a:r>
              <a:rPr lang="en-IN" b="0" i="0">
                <a:solidFill>
                  <a:srgbClr val="0D0D0D"/>
                </a:solidFill>
                <a:effectLst/>
                <a:highlight>
                  <a:srgbClr val="FFFFFF"/>
                </a:highlight>
                <a:latin typeface="Söhne"/>
              </a:rPr>
              <a:t>: PyCharm is another powerful IDE specifically designed for Python development. </a:t>
            </a:r>
          </a:p>
          <a:p>
            <a:pPr marL="457200" lvl="1" indent="0" algn="l">
              <a:buFont typeface="+mj-lt"/>
              <a:buNone/>
            </a:pPr>
            <a:r>
              <a:rPr lang="en-IN" b="1" i="0">
                <a:solidFill>
                  <a:srgbClr val="0D0D0D"/>
                </a:solidFill>
                <a:effectLst/>
                <a:highlight>
                  <a:srgbClr val="FFFFFF"/>
                </a:highlight>
                <a:latin typeface="Söhne"/>
              </a:rPr>
              <a:t>NLTK library</a:t>
            </a:r>
            <a:r>
              <a:rPr lang="en-IN" b="0" i="0">
                <a:solidFill>
                  <a:srgbClr val="0D0D0D"/>
                </a:solidFill>
                <a:effectLst/>
                <a:highlight>
                  <a:srgbClr val="FFFFFF"/>
                </a:highlight>
                <a:latin typeface="Söhne"/>
              </a:rPr>
              <a:t>: the libraries provide various tools and functionalities for text preprocessing, tokenization, part-of-speech tagging, sentiment analysis, and more.</a:t>
            </a:r>
          </a:p>
          <a:p>
            <a:pPr marL="457200" lvl="1" indent="0" algn="l">
              <a:buFont typeface="+mj-lt"/>
              <a:buNone/>
            </a:pPr>
            <a:r>
              <a:rPr lang="en-IN" b="1" i="0">
                <a:solidFill>
                  <a:srgbClr val="0D0D0D"/>
                </a:solidFill>
                <a:effectLst/>
                <a:highlight>
                  <a:srgbClr val="FFFFFF"/>
                </a:highlight>
                <a:latin typeface="Söhne"/>
              </a:rPr>
              <a:t>PostgreSQL / MySQL</a:t>
            </a:r>
            <a:r>
              <a:rPr lang="en-IN" b="0" i="0">
                <a:solidFill>
                  <a:srgbClr val="0D0D0D"/>
                </a:solidFill>
                <a:effectLst/>
                <a:highlight>
                  <a:srgbClr val="FFFFFF"/>
                </a:highlight>
                <a:latin typeface="Söhne"/>
              </a:rPr>
              <a:t>: used to store textual data, sentiment analysis results, and related metadata for analysis and retrieval.</a:t>
            </a:r>
          </a:p>
          <a:p>
            <a:pPr marL="457200" lvl="1" indent="0" algn="l">
              <a:buFont typeface="+mj-lt"/>
              <a:buNone/>
            </a:pPr>
            <a:r>
              <a:rPr lang="en-IN" b="1" i="0">
                <a:solidFill>
                  <a:srgbClr val="0D0D0D"/>
                </a:solidFill>
                <a:effectLst/>
                <a:highlight>
                  <a:srgbClr val="FFFFFF"/>
                </a:highlight>
                <a:latin typeface="Söhne"/>
              </a:rPr>
              <a:t>Matplotlib (Python)</a:t>
            </a:r>
            <a:r>
              <a:rPr lang="en-IN" b="0" i="0">
                <a:solidFill>
                  <a:srgbClr val="0D0D0D"/>
                </a:solidFill>
                <a:effectLst/>
                <a:highlight>
                  <a:srgbClr val="FFFFFF"/>
                </a:highlight>
                <a:latin typeface="Söhne"/>
              </a:rPr>
              <a:t>: In sentiment analysis projects, Matplotlib can be used to visualize sentiment distributions, emotion trends, and other analytical insights derived from textual data.</a:t>
            </a:r>
          </a:p>
          <a:p>
            <a:endParaRPr lang="en-IN"/>
          </a:p>
        </p:txBody>
      </p:sp>
      <p:sp>
        <p:nvSpPr>
          <p:cNvPr id="4" name="Slide Number Placeholder 3"/>
          <p:cNvSpPr>
            <a:spLocks noGrp="1"/>
          </p:cNvSpPr>
          <p:nvPr>
            <p:ph type="sldNum" sz="quarter" idx="5"/>
          </p:nvPr>
        </p:nvSpPr>
        <p:spPr/>
        <p:txBody>
          <a:bodyPr/>
          <a:lstStyle/>
          <a:p>
            <a:fld id="{A85BD340-3D8B-46DC-8CFB-E4E5508CD020}" type="slidenum">
              <a:rPr lang="en-IN" smtClean="0"/>
              <a:t>7</a:t>
            </a:fld>
            <a:endParaRPr lang="en-IN"/>
          </a:p>
        </p:txBody>
      </p:sp>
    </p:spTree>
    <p:extLst>
      <p:ext uri="{BB962C8B-B14F-4D97-AF65-F5344CB8AC3E}">
        <p14:creationId xmlns:p14="http://schemas.microsoft.com/office/powerpoint/2010/main" val="587199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Collection: Compile a collection of opinion-expressing words or tweets. </a:t>
            </a:r>
          </a:p>
          <a:p>
            <a:r>
              <a:rPr lang="en-IN"/>
              <a:t>Text Preprocessing: To clean and prepare the data, make use of NLTK's text processing features. This covers stop-word elimination, stemming, and tokenization. </a:t>
            </a:r>
          </a:p>
          <a:p>
            <a:r>
              <a:rPr lang="en-IN"/>
              <a:t>Feature extraction: Look for the presence of important words or phrases that are frequently suggestive of sentiment by using NLTK. </a:t>
            </a:r>
          </a:p>
          <a:p>
            <a:r>
              <a:rPr lang="en-IN"/>
              <a:t>Sentiment Classification: Use the built-in sentiment analysis features of NLTK, such VADER or custom classifiers, to classify each text or tweet according to its sentiment. </a:t>
            </a:r>
          </a:p>
          <a:p>
            <a:r>
              <a:rPr lang="en-IN"/>
              <a:t>Model Evaluation: By contrasting the model's predictions with a manually labelled test set, you may determine how accurate the sentiment analysis using NLTK was</a:t>
            </a:r>
          </a:p>
        </p:txBody>
      </p:sp>
      <p:sp>
        <p:nvSpPr>
          <p:cNvPr id="4" name="Slide Number Placeholder 3"/>
          <p:cNvSpPr>
            <a:spLocks noGrp="1"/>
          </p:cNvSpPr>
          <p:nvPr>
            <p:ph type="sldNum" sz="quarter" idx="5"/>
          </p:nvPr>
        </p:nvSpPr>
        <p:spPr/>
        <p:txBody>
          <a:bodyPr/>
          <a:lstStyle/>
          <a:p>
            <a:fld id="{A85BD340-3D8B-46DC-8CFB-E4E5508CD020}" type="slidenum">
              <a:rPr lang="en-IN" smtClean="0"/>
              <a:t>8</a:t>
            </a:fld>
            <a:endParaRPr lang="en-IN"/>
          </a:p>
        </p:txBody>
      </p:sp>
    </p:spTree>
    <p:extLst>
      <p:ext uri="{BB962C8B-B14F-4D97-AF65-F5344CB8AC3E}">
        <p14:creationId xmlns:p14="http://schemas.microsoft.com/office/powerpoint/2010/main" val="2250328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output page where in a given text input it recognizes the emotions present in the </a:t>
            </a:r>
            <a:r>
              <a:rPr lang="en-US" err="1"/>
              <a:t>textaual</a:t>
            </a:r>
            <a:r>
              <a:rPr lang="en-US"/>
              <a:t> data given. And also it will plot a graph of the emotions present in the text.</a:t>
            </a:r>
            <a:endParaRPr lang="en-IN"/>
          </a:p>
        </p:txBody>
      </p:sp>
      <p:sp>
        <p:nvSpPr>
          <p:cNvPr id="4" name="Slide Number Placeholder 3"/>
          <p:cNvSpPr>
            <a:spLocks noGrp="1"/>
          </p:cNvSpPr>
          <p:nvPr>
            <p:ph type="sldNum" sz="quarter" idx="5"/>
          </p:nvPr>
        </p:nvSpPr>
        <p:spPr/>
        <p:txBody>
          <a:bodyPr/>
          <a:lstStyle/>
          <a:p>
            <a:fld id="{A85BD340-3D8B-46DC-8CFB-E4E5508CD020}" type="slidenum">
              <a:rPr lang="en-IN" smtClean="0"/>
              <a:t>9</a:t>
            </a:fld>
            <a:endParaRPr lang="en-IN"/>
          </a:p>
        </p:txBody>
      </p:sp>
    </p:spTree>
    <p:extLst>
      <p:ext uri="{BB962C8B-B14F-4D97-AF65-F5344CB8AC3E}">
        <p14:creationId xmlns:p14="http://schemas.microsoft.com/office/powerpoint/2010/main" val="1099280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4/28/2024</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83372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4/28/2024</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24860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4/28/2024</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364146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4/28/2024</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5372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4/28/2024</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69328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4/28/2024</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5900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4/28/2024</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31844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4/28/2024</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486712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4/28/2024</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49293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4/28/2024</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11341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4/28/2024</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78764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4/28/2024</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207093187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6.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png"/><Relationship Id="rId4" Type="http://schemas.openxmlformats.org/officeDocument/2006/relationships/notesSlide" Target="../notesSlides/notesSlide11.xml"/><Relationship Id="rId9" Type="http://schemas.microsoft.com/office/2007/relationships/diagramDrawing" Target="../diagrams/drawing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hyperlink" Target="mailto:pkonduru@kent.edu" TargetMode="External"/><Relationship Id="rId3" Type="http://schemas.openxmlformats.org/officeDocument/2006/relationships/slideLayout" Target="../slideLayouts/slideLayout6.xml"/><Relationship Id="rId7" Type="http://schemas.openxmlformats.org/officeDocument/2006/relationships/hyperlink" Target="mailto:pkatha@kent.edu"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mailto:klolabha@kent.edu" TargetMode="External"/><Relationship Id="rId5" Type="http://schemas.openxmlformats.org/officeDocument/2006/relationships/hyperlink" Target="mailto:jgarikip@kent.edu" TargetMode="External"/><Relationship Id="rId4" Type="http://schemas.openxmlformats.org/officeDocument/2006/relationships/hyperlink" Target="mailto:bkomman1@kent.edu" TargetMode="Externa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6F32E3C-89AF-44C3-84CD-7F43B8448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FF7FBB-07D4-455F-995B-60B11F886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4580" y="1371600"/>
            <a:ext cx="651742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b of dots connected">
            <a:extLst>
              <a:ext uri="{FF2B5EF4-FFF2-40B4-BE49-F238E27FC236}">
                <a16:creationId xmlns:a16="http://schemas.microsoft.com/office/drawing/2014/main" id="{1F632B35-68D1-37BB-7E3B-F29B1AA9DBA7}"/>
              </a:ext>
            </a:extLst>
          </p:cNvPr>
          <p:cNvPicPr>
            <a:picLocks noChangeAspect="1"/>
          </p:cNvPicPr>
          <p:nvPr/>
        </p:nvPicPr>
        <p:blipFill rotWithShape="1">
          <a:blip r:embed="rId5"/>
          <a:srcRect l="41904" r="21068" b="1"/>
          <a:stretch/>
        </p:blipFill>
        <p:spPr>
          <a:xfrm>
            <a:off x="20" y="10"/>
            <a:ext cx="5674560" cy="6857990"/>
          </a:xfrm>
          <a:prstGeom prst="rect">
            <a:avLst/>
          </a:prstGeom>
        </p:spPr>
      </p:pic>
      <p:sp>
        <p:nvSpPr>
          <p:cNvPr id="17" name="Rectangle 16">
            <a:extLst>
              <a:ext uri="{FF2B5EF4-FFF2-40B4-BE49-F238E27FC236}">
                <a16:creationId xmlns:a16="http://schemas.microsoft.com/office/drawing/2014/main" id="{30FEABFD-EE45-4EE1-B613-050A94A13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173" y="1371600"/>
            <a:ext cx="4878727"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7783C-D7A9-F8A9-A8EE-8917B336FDFE}"/>
              </a:ext>
            </a:extLst>
          </p:cNvPr>
          <p:cNvSpPr>
            <a:spLocks noGrp="1"/>
          </p:cNvSpPr>
          <p:nvPr>
            <p:ph type="ctrTitle"/>
          </p:nvPr>
        </p:nvSpPr>
        <p:spPr>
          <a:xfrm>
            <a:off x="1638300" y="2057400"/>
            <a:ext cx="3454484" cy="2743200"/>
          </a:xfrm>
        </p:spPr>
        <p:txBody>
          <a:bodyPr vert="horz" lIns="91440" tIns="45720" rIns="91440" bIns="45720" rtlCol="0" anchor="t">
            <a:normAutofit/>
          </a:bodyPr>
          <a:lstStyle/>
          <a:p>
            <a:r>
              <a:rPr lang="en-US" sz="3200" b="1" kern="1200">
                <a:solidFill>
                  <a:schemeClr val="tx1"/>
                </a:solidFill>
                <a:latin typeface="+mj-lt"/>
                <a:ea typeface="+mj-ea"/>
                <a:cs typeface="+mj-cs"/>
              </a:rPr>
              <a:t>Sentiment Analysis using Data Mining Techniques</a:t>
            </a:r>
          </a:p>
        </p:txBody>
      </p:sp>
      <p:sp>
        <p:nvSpPr>
          <p:cNvPr id="3" name="Subtitle 2">
            <a:extLst>
              <a:ext uri="{FF2B5EF4-FFF2-40B4-BE49-F238E27FC236}">
                <a16:creationId xmlns:a16="http://schemas.microsoft.com/office/drawing/2014/main" id="{20799B12-5F0B-270E-41A9-EAF29F8E2155}"/>
              </a:ext>
            </a:extLst>
          </p:cNvPr>
          <p:cNvSpPr>
            <a:spLocks noGrp="1"/>
          </p:cNvSpPr>
          <p:nvPr>
            <p:ph type="subTitle" idx="1"/>
          </p:nvPr>
        </p:nvSpPr>
        <p:spPr>
          <a:xfrm>
            <a:off x="6474679" y="2079860"/>
            <a:ext cx="4914901" cy="2764644"/>
          </a:xfrm>
        </p:spPr>
        <p:txBody>
          <a:bodyPr vert="horz" lIns="91440" tIns="45720" rIns="91440" bIns="45720" rtlCol="0">
            <a:normAutofit/>
          </a:bodyPr>
          <a:lstStyle/>
          <a:p>
            <a:pPr indent="-228600">
              <a:spcBef>
                <a:spcPts val="0"/>
              </a:spcBef>
              <a:spcAft>
                <a:spcPts val="600"/>
              </a:spcAft>
              <a:buFont typeface="Arial" panose="020B0604020202020204" pitchFamily="34" charset="0"/>
              <a:buChar char="•"/>
            </a:pPr>
            <a:r>
              <a:rPr lang="en-US" cap="none"/>
              <a:t>BHANU SIVA KUMAR KOMMANA</a:t>
            </a:r>
          </a:p>
          <a:p>
            <a:pPr indent="-228600">
              <a:spcBef>
                <a:spcPts val="0"/>
              </a:spcBef>
              <a:spcAft>
                <a:spcPts val="600"/>
              </a:spcAft>
              <a:buFont typeface="Arial" panose="020B0604020202020204" pitchFamily="34" charset="0"/>
              <a:buChar char="•"/>
            </a:pPr>
            <a:r>
              <a:rPr lang="en-US" cap="none"/>
              <a:t>JASWANTH GARIKIPATI</a:t>
            </a:r>
          </a:p>
          <a:p>
            <a:pPr indent="-228600">
              <a:spcBef>
                <a:spcPts val="0"/>
              </a:spcBef>
              <a:spcAft>
                <a:spcPts val="600"/>
              </a:spcAft>
              <a:buFont typeface="Arial" panose="020B0604020202020204" pitchFamily="34" charset="0"/>
              <a:buChar char="•"/>
            </a:pPr>
            <a:r>
              <a:rPr lang="en-US" cap="none"/>
              <a:t>K RAVINDRA SAIBABA VEERARAGHAVA RAJU LOLABHATTU </a:t>
            </a:r>
          </a:p>
          <a:p>
            <a:pPr indent="-228600">
              <a:spcBef>
                <a:spcPts val="0"/>
              </a:spcBef>
              <a:spcAft>
                <a:spcPts val="600"/>
              </a:spcAft>
              <a:buFont typeface="Arial" panose="020B0604020202020204" pitchFamily="34" charset="0"/>
              <a:buChar char="•"/>
            </a:pPr>
            <a:r>
              <a:rPr lang="en-US" cap="none"/>
              <a:t>PRUDHVINATH REDDY KATHA</a:t>
            </a:r>
          </a:p>
          <a:p>
            <a:pPr indent="-228600">
              <a:spcBef>
                <a:spcPts val="0"/>
              </a:spcBef>
              <a:spcAft>
                <a:spcPts val="600"/>
              </a:spcAft>
              <a:buFont typeface="Arial" panose="020B0604020202020204" pitchFamily="34" charset="0"/>
              <a:buChar char="•"/>
            </a:pPr>
            <a:r>
              <a:rPr lang="en-US" cap="none"/>
              <a:t>PAVAN KUMAR REDDY KONDURU</a:t>
            </a:r>
          </a:p>
        </p:txBody>
      </p:sp>
      <p:pic>
        <p:nvPicPr>
          <p:cNvPr id="26" name="Audio 25">
            <a:hlinkClick r:id="" action="ppaction://media"/>
            <a:extLst>
              <a:ext uri="{FF2B5EF4-FFF2-40B4-BE49-F238E27FC236}">
                <a16:creationId xmlns:a16="http://schemas.microsoft.com/office/drawing/2014/main" id="{71C1560D-20A1-9851-3A22-0A8B43E6F55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4057068"/>
      </p:ext>
    </p:extLst>
  </p:cSld>
  <p:clrMapOvr>
    <a:masterClrMapping/>
  </p:clrMapOvr>
  <mc:AlternateContent xmlns:mc="http://schemas.openxmlformats.org/markup-compatibility/2006">
    <mc:Choice xmlns:p14="http://schemas.microsoft.com/office/powerpoint/2010/main" Requires="p14">
      <p:transition spd="slow" p14:dur="2000" advTm="10508"/>
    </mc:Choice>
    <mc:Fallback>
      <p:transition spd="slow" advTm="10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81ED-8AF3-3D17-EA30-2432C5CB4BDC}"/>
              </a:ext>
            </a:extLst>
          </p:cNvPr>
          <p:cNvSpPr>
            <a:spLocks noGrp="1"/>
          </p:cNvSpPr>
          <p:nvPr>
            <p:ph type="title"/>
          </p:nvPr>
        </p:nvSpPr>
        <p:spPr>
          <a:xfrm>
            <a:off x="1638299" y="685800"/>
            <a:ext cx="8915402" cy="1014413"/>
          </a:xfrm>
        </p:spPr>
        <p:txBody>
          <a:bodyPr/>
          <a:lstStyle/>
          <a:p>
            <a:pPr algn="ctr"/>
            <a:r>
              <a:rPr lang="en-US">
                <a:latin typeface="Times New Roman"/>
                <a:cs typeface="Times New Roman"/>
              </a:rPr>
              <a:t>CONCLUSION</a:t>
            </a:r>
            <a:endParaRPr lang="en-IN">
              <a:latin typeface="Times New Roman"/>
              <a:cs typeface="Times New Roman"/>
            </a:endParaRPr>
          </a:p>
        </p:txBody>
      </p:sp>
      <p:graphicFrame>
        <p:nvGraphicFramePr>
          <p:cNvPr id="7" name="Content Placeholder 2">
            <a:extLst>
              <a:ext uri="{FF2B5EF4-FFF2-40B4-BE49-F238E27FC236}">
                <a16:creationId xmlns:a16="http://schemas.microsoft.com/office/drawing/2014/main" id="{25CC8CBA-47CE-2004-7CDB-C9EAECBC759C}"/>
              </a:ext>
            </a:extLst>
          </p:cNvPr>
          <p:cNvGraphicFramePr>
            <a:graphicFrameLocks noGrp="1"/>
          </p:cNvGraphicFramePr>
          <p:nvPr>
            <p:ph idx="1"/>
            <p:extLst>
              <p:ext uri="{D42A27DB-BD31-4B8C-83A1-F6EECF244321}">
                <p14:modId xmlns:p14="http://schemas.microsoft.com/office/powerpoint/2010/main" val="3562730228"/>
              </p:ext>
            </p:extLst>
          </p:nvPr>
        </p:nvGraphicFramePr>
        <p:xfrm>
          <a:off x="983457" y="1712120"/>
          <a:ext cx="10106026" cy="44825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Audio 26">
            <a:hlinkClick r:id="" action="ppaction://media"/>
            <a:extLst>
              <a:ext uri="{FF2B5EF4-FFF2-40B4-BE49-F238E27FC236}">
                <a16:creationId xmlns:a16="http://schemas.microsoft.com/office/drawing/2014/main" id="{625E6AAA-BE40-E191-7D99-70FDE0BA4F7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8204230"/>
      </p:ext>
    </p:extLst>
  </p:cSld>
  <p:clrMapOvr>
    <a:masterClrMapping/>
  </p:clrMapOvr>
  <mc:AlternateContent xmlns:mc="http://schemas.openxmlformats.org/markup-compatibility/2006">
    <mc:Choice xmlns:p14="http://schemas.microsoft.com/office/powerpoint/2010/main" Requires="p14">
      <p:transition spd="slow" p14:dur="2000" advTm="50674"/>
    </mc:Choice>
    <mc:Fallback>
      <p:transition spd="slow" advTm="50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solidFill>
              <a:schemeClr val="accent6">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8298" y="-5040"/>
            <a:ext cx="10553702"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581ED-8AF3-3D17-EA30-2432C5CB4BDC}"/>
              </a:ext>
            </a:extLst>
          </p:cNvPr>
          <p:cNvSpPr>
            <a:spLocks noGrp="1"/>
          </p:cNvSpPr>
          <p:nvPr>
            <p:ph type="title"/>
          </p:nvPr>
        </p:nvSpPr>
        <p:spPr>
          <a:xfrm>
            <a:off x="3660475" y="632393"/>
            <a:ext cx="4876800" cy="1075123"/>
          </a:xfrm>
        </p:spPr>
        <p:txBody>
          <a:bodyPr>
            <a:normAutofit/>
          </a:bodyPr>
          <a:lstStyle/>
          <a:p>
            <a:r>
              <a:rPr lang="en-US" sz="4400">
                <a:latin typeface="Times New Roman"/>
                <a:cs typeface="Times New Roman"/>
              </a:rPr>
              <a:t>FUTURE WORK</a:t>
            </a:r>
            <a:endParaRPr lang="en-IN" sz="4400">
              <a:latin typeface="Times New Roman"/>
              <a:cs typeface="Times New Roman"/>
            </a:endParaRPr>
          </a:p>
        </p:txBody>
      </p:sp>
      <p:graphicFrame>
        <p:nvGraphicFramePr>
          <p:cNvPr id="12" name="Content Placeholder 2">
            <a:extLst>
              <a:ext uri="{FF2B5EF4-FFF2-40B4-BE49-F238E27FC236}">
                <a16:creationId xmlns:a16="http://schemas.microsoft.com/office/drawing/2014/main" id="{DD216051-433A-0882-32E2-A451027A1A8F}"/>
              </a:ext>
            </a:extLst>
          </p:cNvPr>
          <p:cNvGraphicFramePr>
            <a:graphicFrameLocks noGrp="1"/>
          </p:cNvGraphicFramePr>
          <p:nvPr>
            <p:ph idx="1"/>
            <p:extLst>
              <p:ext uri="{D42A27DB-BD31-4B8C-83A1-F6EECF244321}">
                <p14:modId xmlns:p14="http://schemas.microsoft.com/office/powerpoint/2010/main" val="1167856185"/>
              </p:ext>
            </p:extLst>
          </p:nvPr>
        </p:nvGraphicFramePr>
        <p:xfrm>
          <a:off x="1638300" y="2187690"/>
          <a:ext cx="9328030" cy="40069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DD4C9890-F0D4-F5AD-C5E9-42E05B8CFE8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6291515"/>
      </p:ext>
    </p:extLst>
  </p:cSld>
  <p:clrMapOvr>
    <a:masterClrMapping/>
  </p:clrMapOvr>
  <mc:AlternateContent xmlns:mc="http://schemas.openxmlformats.org/markup-compatibility/2006">
    <mc:Choice xmlns:p14="http://schemas.microsoft.com/office/powerpoint/2010/main" Requires="p14">
      <p:transition spd="slow" p14:dur="2000" advTm="16371"/>
    </mc:Choice>
    <mc:Fallback>
      <p:transition spd="slow" advTm="16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3BF1CB8-C4D2-46A7-900D-7B057EBD2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047ED37-AD62-4555-A369-81CC3152B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14851" y="-819151"/>
            <a:ext cx="4800600" cy="10553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581ED-8AF3-3D17-EA30-2432C5CB4BDC}"/>
              </a:ext>
            </a:extLst>
          </p:cNvPr>
          <p:cNvSpPr>
            <a:spLocks noGrp="1"/>
          </p:cNvSpPr>
          <p:nvPr>
            <p:ph type="title"/>
          </p:nvPr>
        </p:nvSpPr>
        <p:spPr>
          <a:xfrm>
            <a:off x="1554593" y="489105"/>
            <a:ext cx="9282979" cy="1079188"/>
          </a:xfrm>
        </p:spPr>
        <p:txBody>
          <a:bodyPr anchor="ctr">
            <a:normAutofit/>
          </a:bodyPr>
          <a:lstStyle/>
          <a:p>
            <a:r>
              <a:rPr lang="en-US">
                <a:latin typeface="Times New Roman"/>
                <a:cs typeface="Times New Roman"/>
              </a:rPr>
              <a:t>REFERENCES</a:t>
            </a:r>
            <a:endParaRPr lang="en-IN">
              <a:latin typeface="Times New Roman"/>
              <a:cs typeface="Times New Roman"/>
            </a:endParaRPr>
          </a:p>
        </p:txBody>
      </p:sp>
      <p:sp>
        <p:nvSpPr>
          <p:cNvPr id="3" name="Content Placeholder 2">
            <a:extLst>
              <a:ext uri="{FF2B5EF4-FFF2-40B4-BE49-F238E27FC236}">
                <a16:creationId xmlns:a16="http://schemas.microsoft.com/office/drawing/2014/main" id="{03D5BF11-71F1-D288-BC4D-A4A0CD887190}"/>
              </a:ext>
            </a:extLst>
          </p:cNvPr>
          <p:cNvSpPr>
            <a:spLocks noGrp="1"/>
          </p:cNvSpPr>
          <p:nvPr>
            <p:ph idx="1"/>
          </p:nvPr>
        </p:nvSpPr>
        <p:spPr>
          <a:xfrm>
            <a:off x="3238501" y="2743200"/>
            <a:ext cx="7315199" cy="3540368"/>
          </a:xfrm>
        </p:spPr>
        <p:txBody>
          <a:bodyPr vert="horz" lIns="91440" tIns="45720" rIns="91440" bIns="45720" rtlCol="0">
            <a:normAutofit/>
          </a:bodyPr>
          <a:lstStyle/>
          <a:p>
            <a:pPr marL="342900" indent="-342900">
              <a:buAutoNum type="arabicPeriod"/>
            </a:pPr>
            <a:r>
              <a:rPr lang="en-IN" sz="1700" i="1">
                <a:latin typeface="Times New Roman"/>
                <a:cs typeface="Times New Roman"/>
              </a:rPr>
              <a:t>A. Yousaf et al., "Emotion Recognition by Textual Tweets Classification Using Voting Classifier (LR-SGD)," in IEEE Access, vol. 9, pp. 6286-6295, 2021, </a:t>
            </a:r>
            <a:r>
              <a:rPr lang="en-IN" sz="1700" i="1" err="1">
                <a:latin typeface="Times New Roman"/>
                <a:cs typeface="Times New Roman"/>
              </a:rPr>
              <a:t>doi</a:t>
            </a:r>
            <a:r>
              <a:rPr lang="en-IN" sz="1700" i="1">
                <a:latin typeface="Times New Roman"/>
                <a:cs typeface="Times New Roman"/>
              </a:rPr>
              <a:t>: 10.1109/ACCESS.2020.3047831. Emotion Recognition by Textual Tweets Classification Using Voting Classifier (LR-SGD) </a:t>
            </a:r>
            <a:endParaRPr lang="en-US" sz="1700" i="1">
              <a:latin typeface="Times New Roman"/>
              <a:cs typeface="Times New Roman"/>
            </a:endParaRPr>
          </a:p>
          <a:p>
            <a:pPr marL="342900" indent="-342900">
              <a:buAutoNum type="arabicPeriod"/>
            </a:pPr>
            <a:r>
              <a:rPr lang="en-IN" sz="1700" i="1">
                <a:latin typeface="Times New Roman"/>
                <a:cs typeface="Times New Roman"/>
              </a:rPr>
              <a:t>Saberi, Bilal, and Saidah Saad. "Sentiment analysis or opinion mining: A review." Int. J. Adv. Sci. Eng. Inf. </a:t>
            </a:r>
            <a:r>
              <a:rPr lang="en-IN" sz="1700" i="1" err="1">
                <a:latin typeface="Times New Roman"/>
                <a:cs typeface="Times New Roman"/>
              </a:rPr>
              <a:t>Technol</a:t>
            </a:r>
            <a:r>
              <a:rPr lang="en-IN" sz="1700" i="1">
                <a:latin typeface="Times New Roman"/>
                <a:cs typeface="Times New Roman"/>
              </a:rPr>
              <a:t> 7.5 (2017): 1660-1666.Microsoft Word - 7. Bilal Saberi - 2137-Final (core.ac.uk)</a:t>
            </a:r>
          </a:p>
          <a:p>
            <a:pPr marL="342900" indent="-342900">
              <a:buAutoNum type="arabicPeriod"/>
            </a:pPr>
            <a:r>
              <a:rPr lang="en-IN" sz="1700" b="0" i="1" err="1">
                <a:effectLst/>
                <a:highlight>
                  <a:srgbClr val="FFFFFF"/>
                </a:highlight>
                <a:latin typeface="Times New Roman"/>
                <a:cs typeface="Times New Roman"/>
              </a:rPr>
              <a:t>Wongkar</a:t>
            </a:r>
            <a:r>
              <a:rPr lang="en-IN" sz="1700" b="0" i="1">
                <a:effectLst/>
                <a:highlight>
                  <a:srgbClr val="FFFFFF"/>
                </a:highlight>
                <a:latin typeface="Times New Roman"/>
                <a:cs typeface="Times New Roman"/>
              </a:rPr>
              <a:t>, Meylan, and </a:t>
            </a:r>
            <a:r>
              <a:rPr lang="en-IN" sz="1700" b="0" i="1" err="1">
                <a:effectLst/>
                <a:highlight>
                  <a:srgbClr val="FFFFFF"/>
                </a:highlight>
                <a:latin typeface="Times New Roman"/>
                <a:cs typeface="Times New Roman"/>
              </a:rPr>
              <a:t>Apriandy</a:t>
            </a:r>
            <a:r>
              <a:rPr lang="en-IN" sz="1700" b="0" i="1">
                <a:effectLst/>
                <a:highlight>
                  <a:srgbClr val="FFFFFF"/>
                </a:highlight>
                <a:latin typeface="Times New Roman"/>
                <a:cs typeface="Times New Roman"/>
              </a:rPr>
              <a:t> </a:t>
            </a:r>
            <a:r>
              <a:rPr lang="en-IN" sz="1700" b="0" i="1" err="1">
                <a:effectLst/>
                <a:highlight>
                  <a:srgbClr val="FFFFFF"/>
                </a:highlight>
                <a:latin typeface="Times New Roman"/>
                <a:cs typeface="Times New Roman"/>
              </a:rPr>
              <a:t>Angdresey</a:t>
            </a:r>
            <a:r>
              <a:rPr lang="en-IN" sz="1700" b="0" i="1">
                <a:effectLst/>
                <a:highlight>
                  <a:srgbClr val="FFFFFF"/>
                </a:highlight>
                <a:latin typeface="Times New Roman"/>
                <a:cs typeface="Times New Roman"/>
              </a:rPr>
              <a:t>. "Sentiment analysis using Naive Bayes Algorithm of the data crawler: Twitter." 2019 Fourth International Conference on Informatics and Computing (ICIC). IEEE, 2019.</a:t>
            </a:r>
            <a:endParaRPr lang="en-IN" sz="1700" i="1">
              <a:latin typeface="Times New Roman"/>
              <a:cs typeface="Times New Roman"/>
            </a:endParaRPr>
          </a:p>
        </p:txBody>
      </p:sp>
      <p:pic>
        <p:nvPicPr>
          <p:cNvPr id="5" name="Audio 4">
            <a:hlinkClick r:id="" action="ppaction://media"/>
            <a:extLst>
              <a:ext uri="{FF2B5EF4-FFF2-40B4-BE49-F238E27FC236}">
                <a16:creationId xmlns:a16="http://schemas.microsoft.com/office/drawing/2014/main" id="{81AEDBCC-4445-03CF-CB9D-73F6E929632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5205240"/>
      </p:ext>
    </p:extLst>
  </p:cSld>
  <p:clrMapOvr>
    <a:masterClrMapping/>
  </p:clrMapOvr>
  <mc:AlternateContent xmlns:mc="http://schemas.openxmlformats.org/markup-compatibility/2006">
    <mc:Choice xmlns:p14="http://schemas.microsoft.com/office/powerpoint/2010/main" Requires="p14">
      <p:transition spd="slow" p14:dur="2000" advTm="6206"/>
    </mc:Choice>
    <mc:Fallback>
      <p:transition spd="slow" advTm="6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F0F480-AC05-4FED-9090-797A1AA65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9" name="Rectangle 8">
            <a:extLst>
              <a:ext uri="{FF2B5EF4-FFF2-40B4-BE49-F238E27FC236}">
                <a16:creationId xmlns:a16="http://schemas.microsoft.com/office/drawing/2014/main" id="{295D3A5B-8711-48A3-ABD6-39982B174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0" y="1371600"/>
            <a:ext cx="9753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266CC-CA8D-40CD-8C9C-6DF09EBD57E0}"/>
              </a:ext>
            </a:extLst>
          </p:cNvPr>
          <p:cNvSpPr>
            <a:spLocks noGrp="1"/>
          </p:cNvSpPr>
          <p:nvPr>
            <p:ph type="title"/>
          </p:nvPr>
        </p:nvSpPr>
        <p:spPr>
          <a:xfrm>
            <a:off x="4155440" y="1710531"/>
            <a:ext cx="6934199" cy="827853"/>
          </a:xfrm>
        </p:spPr>
        <p:txBody>
          <a:bodyPr vert="horz" lIns="91440" tIns="45720" rIns="91440" bIns="45720" rtlCol="0" anchor="b">
            <a:normAutofit/>
          </a:bodyPr>
          <a:lstStyle/>
          <a:p>
            <a:pPr algn="r"/>
            <a:r>
              <a:rPr lang="en-US" sz="4400">
                <a:latin typeface="Times New Roman"/>
                <a:cs typeface="Times New Roman"/>
              </a:rPr>
              <a:t>Thank You..!</a:t>
            </a:r>
          </a:p>
        </p:txBody>
      </p:sp>
      <p:sp>
        <p:nvSpPr>
          <p:cNvPr id="5" name="Subtitle 2">
            <a:extLst>
              <a:ext uri="{FF2B5EF4-FFF2-40B4-BE49-F238E27FC236}">
                <a16:creationId xmlns:a16="http://schemas.microsoft.com/office/drawing/2014/main" id="{9096BF90-B5F9-71C4-9CF6-31E60D431359}"/>
              </a:ext>
            </a:extLst>
          </p:cNvPr>
          <p:cNvSpPr txBox="1">
            <a:spLocks/>
          </p:cNvSpPr>
          <p:nvPr/>
        </p:nvSpPr>
        <p:spPr>
          <a:xfrm>
            <a:off x="6113371" y="2970625"/>
            <a:ext cx="4969115" cy="170180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IN" sz="1600">
                <a:latin typeface="Times New Roman"/>
                <a:cs typeface="Times New Roman"/>
              </a:rPr>
              <a:t>GROUP 12</a:t>
            </a:r>
          </a:p>
          <a:p>
            <a:pPr marL="0" indent="0" algn="r">
              <a:spcBef>
                <a:spcPts val="0"/>
              </a:spcBef>
              <a:buNone/>
            </a:pPr>
            <a:r>
              <a:rPr lang="en-IN" sz="1600">
                <a:latin typeface="Times New Roman"/>
                <a:cs typeface="Times New Roman"/>
                <a:hlinkClick r:id="rId4"/>
              </a:rPr>
              <a:t>bkomman1@kent.edu</a:t>
            </a:r>
            <a:endParaRPr lang="en-IN" sz="1600">
              <a:latin typeface="Times New Roman" panose="02020603050405020304" pitchFamily="18" charset="0"/>
              <a:cs typeface="Times New Roman" panose="02020603050405020304" pitchFamily="18" charset="0"/>
            </a:endParaRPr>
          </a:p>
          <a:p>
            <a:pPr marL="0" indent="0" algn="r">
              <a:spcBef>
                <a:spcPts val="0"/>
              </a:spcBef>
              <a:buNone/>
            </a:pPr>
            <a:r>
              <a:rPr lang="en-IN" sz="1600">
                <a:latin typeface="Times New Roman"/>
                <a:cs typeface="Times New Roman"/>
              </a:rPr>
              <a:t> </a:t>
            </a:r>
            <a:r>
              <a:rPr lang="en-IN" sz="1600">
                <a:latin typeface="Times New Roman"/>
                <a:cs typeface="Times New Roman"/>
                <a:hlinkClick r:id="rId5"/>
              </a:rPr>
              <a:t>jgarikip@kent.edu</a:t>
            </a:r>
            <a:endParaRPr lang="en-IN" sz="1600">
              <a:latin typeface="Times New Roman" panose="02020603050405020304" pitchFamily="18" charset="0"/>
              <a:cs typeface="Times New Roman" panose="02020603050405020304" pitchFamily="18" charset="0"/>
            </a:endParaRPr>
          </a:p>
          <a:p>
            <a:pPr marL="0" indent="0" algn="r">
              <a:spcBef>
                <a:spcPts val="0"/>
              </a:spcBef>
              <a:buNone/>
            </a:pPr>
            <a:r>
              <a:rPr lang="en-IN" sz="1600">
                <a:latin typeface="Times New Roman"/>
                <a:cs typeface="Times New Roman"/>
                <a:hlinkClick r:id="rId6"/>
              </a:rPr>
              <a:t>klolabha@kent.edu</a:t>
            </a:r>
            <a:endParaRPr lang="en-IN" sz="1600">
              <a:latin typeface="Times New Roman" panose="02020603050405020304" pitchFamily="18" charset="0"/>
              <a:cs typeface="Times New Roman" panose="02020603050405020304" pitchFamily="18" charset="0"/>
            </a:endParaRPr>
          </a:p>
          <a:p>
            <a:pPr marL="0" indent="0" algn="r">
              <a:spcBef>
                <a:spcPts val="0"/>
              </a:spcBef>
              <a:buNone/>
            </a:pPr>
            <a:r>
              <a:rPr lang="en-IN" sz="1600">
                <a:latin typeface="Times New Roman"/>
                <a:cs typeface="Times New Roman"/>
                <a:hlinkClick r:id="rId7"/>
              </a:rPr>
              <a:t>pkatha@kent.edu</a:t>
            </a:r>
            <a:endParaRPr lang="en-IN" sz="1600">
              <a:latin typeface="Times New Roman" panose="02020603050405020304" pitchFamily="18" charset="0"/>
              <a:cs typeface="Times New Roman" panose="02020603050405020304" pitchFamily="18" charset="0"/>
            </a:endParaRPr>
          </a:p>
          <a:p>
            <a:pPr marL="0" indent="0" algn="r">
              <a:spcBef>
                <a:spcPts val="0"/>
              </a:spcBef>
              <a:buNone/>
            </a:pPr>
            <a:r>
              <a:rPr lang="en-IN" sz="1600">
                <a:latin typeface="Times New Roman"/>
                <a:cs typeface="Times New Roman"/>
                <a:hlinkClick r:id="rId8"/>
              </a:rPr>
              <a:t>pkonduru@kent.edu</a:t>
            </a:r>
            <a:endParaRPr lang="en-IN" sz="1600">
              <a:latin typeface="Times New Roman"/>
              <a:cs typeface="Times New Roman"/>
            </a:endParaRPr>
          </a:p>
        </p:txBody>
      </p:sp>
      <p:pic>
        <p:nvPicPr>
          <p:cNvPr id="4" name="Audio 3">
            <a:hlinkClick r:id="" action="ppaction://media"/>
            <a:extLst>
              <a:ext uri="{FF2B5EF4-FFF2-40B4-BE49-F238E27FC236}">
                <a16:creationId xmlns:a16="http://schemas.microsoft.com/office/drawing/2014/main" id="{CA991EC4-BA78-029A-8209-53FAEFC237F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1101482"/>
      </p:ext>
    </p:extLst>
  </p:cSld>
  <p:clrMapOvr>
    <a:masterClrMapping/>
  </p:clrMapOvr>
  <mc:AlternateContent xmlns:mc="http://schemas.openxmlformats.org/markup-compatibility/2006">
    <mc:Choice xmlns:p14="http://schemas.microsoft.com/office/powerpoint/2010/main" Requires="p14">
      <p:transition spd="slow" p14:dur="2000" advTm="2569"/>
    </mc:Choice>
    <mc:Fallback>
      <p:transition spd="slow" advTm="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985DA6E-9744-43B5-B516-200B586EE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F494AD-371C-4987-843F-FA145E5B1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5537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581ED-8AF3-3D17-EA30-2432C5CB4BDC}"/>
              </a:ext>
            </a:extLst>
          </p:cNvPr>
          <p:cNvSpPr>
            <a:spLocks noGrp="1"/>
          </p:cNvSpPr>
          <p:nvPr>
            <p:ph type="title"/>
          </p:nvPr>
        </p:nvSpPr>
        <p:spPr>
          <a:xfrm>
            <a:off x="1223964" y="381000"/>
            <a:ext cx="8870770" cy="685799"/>
          </a:xfrm>
        </p:spPr>
        <p:txBody>
          <a:bodyPr>
            <a:normAutofit/>
          </a:bodyPr>
          <a:lstStyle/>
          <a:p>
            <a:r>
              <a:rPr lang="en-US" sz="2400"/>
              <a:t>Abstract</a:t>
            </a:r>
            <a:endParaRPr lang="en-IN" sz="2400"/>
          </a:p>
        </p:txBody>
      </p:sp>
      <p:graphicFrame>
        <p:nvGraphicFramePr>
          <p:cNvPr id="8" name="Content Placeholder 2">
            <a:extLst>
              <a:ext uri="{FF2B5EF4-FFF2-40B4-BE49-F238E27FC236}">
                <a16:creationId xmlns:a16="http://schemas.microsoft.com/office/drawing/2014/main" id="{383F3877-E245-DA72-6A72-AE7CA513C357}"/>
              </a:ext>
            </a:extLst>
          </p:cNvPr>
          <p:cNvGraphicFramePr>
            <a:graphicFrameLocks noGrp="1"/>
          </p:cNvGraphicFramePr>
          <p:nvPr>
            <p:ph idx="1"/>
            <p:extLst>
              <p:ext uri="{D42A27DB-BD31-4B8C-83A1-F6EECF244321}">
                <p14:modId xmlns:p14="http://schemas.microsoft.com/office/powerpoint/2010/main" val="4210905877"/>
              </p:ext>
            </p:extLst>
          </p:nvPr>
        </p:nvGraphicFramePr>
        <p:xfrm>
          <a:off x="-2379" y="1390929"/>
          <a:ext cx="11615735" cy="51003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Audio 15">
            <a:hlinkClick r:id="" action="ppaction://media"/>
            <a:extLst>
              <a:ext uri="{FF2B5EF4-FFF2-40B4-BE49-F238E27FC236}">
                <a16:creationId xmlns:a16="http://schemas.microsoft.com/office/drawing/2014/main" id="{8C9DC37A-E3DD-0CEA-7805-26E76C401C6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87351039"/>
      </p:ext>
    </p:extLst>
  </p:cSld>
  <p:clrMapOvr>
    <a:masterClrMapping/>
  </p:clrMapOvr>
  <mc:AlternateContent xmlns:mc="http://schemas.openxmlformats.org/markup-compatibility/2006">
    <mc:Choice xmlns:p14="http://schemas.microsoft.com/office/powerpoint/2010/main" Requires="p14">
      <p:transition spd="slow" p14:dur="2000" advTm="60221"/>
    </mc:Choice>
    <mc:Fallback>
      <p:transition spd="slow" advTm="60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FE9CC2-BA24-47CD-AE5E-A6BB2A464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5E4CD-D48B-4BA2-A183-C7F932AA6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82830"/>
            <a:ext cx="40386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581ED-8AF3-3D17-EA30-2432C5CB4BDC}"/>
              </a:ext>
            </a:extLst>
          </p:cNvPr>
          <p:cNvSpPr>
            <a:spLocks noGrp="1"/>
          </p:cNvSpPr>
          <p:nvPr>
            <p:ph type="title"/>
          </p:nvPr>
        </p:nvSpPr>
        <p:spPr>
          <a:xfrm>
            <a:off x="61913" y="3021806"/>
            <a:ext cx="3976260" cy="825806"/>
          </a:xfrm>
        </p:spPr>
        <p:txBody>
          <a:bodyPr vert="horz" lIns="91440" tIns="45720" rIns="91440" bIns="45720" rtlCol="0" anchor="ctr">
            <a:normAutofit/>
          </a:bodyPr>
          <a:lstStyle/>
          <a:p>
            <a:r>
              <a:rPr lang="en-US">
                <a:latin typeface="Times New Roman"/>
                <a:cs typeface="Times New Roman"/>
              </a:rPr>
              <a:t>INTRODUCTION</a:t>
            </a:r>
            <a:endParaRPr lang="en-IN">
              <a:latin typeface="Times New Roman"/>
              <a:cs typeface="Times New Roman"/>
            </a:endParaRPr>
          </a:p>
        </p:txBody>
      </p:sp>
      <p:graphicFrame>
        <p:nvGraphicFramePr>
          <p:cNvPr id="15" name="Content Placeholder 2">
            <a:extLst>
              <a:ext uri="{FF2B5EF4-FFF2-40B4-BE49-F238E27FC236}">
                <a16:creationId xmlns:a16="http://schemas.microsoft.com/office/drawing/2014/main" id="{E9F2A24B-723B-CC2D-1D0C-51274DD8E2EE}"/>
              </a:ext>
            </a:extLst>
          </p:cNvPr>
          <p:cNvGraphicFramePr>
            <a:graphicFrameLocks noGrp="1"/>
          </p:cNvGraphicFramePr>
          <p:nvPr>
            <p:ph idx="1"/>
            <p:extLst>
              <p:ext uri="{D42A27DB-BD31-4B8C-83A1-F6EECF244321}">
                <p14:modId xmlns:p14="http://schemas.microsoft.com/office/powerpoint/2010/main" val="2671720520"/>
              </p:ext>
            </p:extLst>
          </p:nvPr>
        </p:nvGraphicFramePr>
        <p:xfrm>
          <a:off x="5211438" y="400792"/>
          <a:ext cx="6684188" cy="60557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E1D6CD28-FCCB-42FC-088E-0259B6301DD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3032367"/>
      </p:ext>
    </p:extLst>
  </p:cSld>
  <p:clrMapOvr>
    <a:masterClrMapping/>
  </p:clrMapOvr>
  <mc:AlternateContent xmlns:mc="http://schemas.openxmlformats.org/markup-compatibility/2006">
    <mc:Choice xmlns:p14="http://schemas.microsoft.com/office/powerpoint/2010/main" Requires="p14">
      <p:transition spd="slow" p14:dur="2000" advTm="54350"/>
    </mc:Choice>
    <mc:Fallback>
      <p:transition spd="slow" advTm="54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0FE9CC2-BA24-47CD-AE5E-A6BB2A464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840EA77-E10C-4170-BBB0-CE0419050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76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B5E4CD-D48B-4BA2-A183-C7F932AA6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82830"/>
            <a:ext cx="4038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581ED-8AF3-3D17-EA30-2432C5CB4BDC}"/>
              </a:ext>
            </a:extLst>
          </p:cNvPr>
          <p:cNvSpPr>
            <a:spLocks noGrp="1"/>
          </p:cNvSpPr>
          <p:nvPr>
            <p:ph type="title"/>
          </p:nvPr>
        </p:nvSpPr>
        <p:spPr>
          <a:xfrm>
            <a:off x="704851" y="2105025"/>
            <a:ext cx="2630854" cy="2647462"/>
          </a:xfrm>
        </p:spPr>
        <p:txBody>
          <a:bodyPr vert="horz" lIns="91440" tIns="45720" rIns="91440" bIns="45720" rtlCol="0" anchor="ctr">
            <a:normAutofit/>
          </a:bodyPr>
          <a:lstStyle/>
          <a:p>
            <a:r>
              <a:rPr lang="en-US">
                <a:latin typeface="Times New Roman"/>
                <a:cs typeface="Times New Roman"/>
              </a:rPr>
              <a:t>WHY SENTIMENT ANALYSIS?</a:t>
            </a:r>
            <a:endParaRPr lang="en-IN">
              <a:latin typeface="Times New Roman"/>
              <a:cs typeface="Times New Roman"/>
            </a:endParaRPr>
          </a:p>
        </p:txBody>
      </p:sp>
      <p:sp>
        <p:nvSpPr>
          <p:cNvPr id="19" name="Content Placeholder 2">
            <a:extLst>
              <a:ext uri="{FF2B5EF4-FFF2-40B4-BE49-F238E27FC236}">
                <a16:creationId xmlns:a16="http://schemas.microsoft.com/office/drawing/2014/main" id="{03D5BF11-71F1-D288-BC4D-A4A0CD887190}"/>
              </a:ext>
            </a:extLst>
          </p:cNvPr>
          <p:cNvSpPr>
            <a:spLocks noGrp="1"/>
          </p:cNvSpPr>
          <p:nvPr>
            <p:ph idx="1"/>
          </p:nvPr>
        </p:nvSpPr>
        <p:spPr>
          <a:xfrm>
            <a:off x="6096001" y="1381433"/>
            <a:ext cx="4914899" cy="4124017"/>
          </a:xfrm>
        </p:spPr>
        <p:txBody>
          <a:bodyPr vert="horz" lIns="91440" tIns="45720" rIns="91440" bIns="45720" rtlCol="0" anchor="ctr">
            <a:normAutofit/>
          </a:bodyPr>
          <a:lstStyle/>
          <a:p>
            <a:r>
              <a:rPr lang="en-IN" b="0" i="0">
                <a:effectLst/>
                <a:highlight>
                  <a:srgbClr val="FFFFFF"/>
                </a:highlight>
                <a:latin typeface="Söhne"/>
              </a:rPr>
              <a:t>Sentiment analysis is used to gain valuable insights </a:t>
            </a:r>
            <a:r>
              <a:rPr lang="en-IN">
                <a:highlight>
                  <a:srgbClr val="FFFFFF"/>
                </a:highlight>
                <a:latin typeface="Söhne"/>
              </a:rPr>
              <a:t>from</a:t>
            </a:r>
            <a:r>
              <a:rPr lang="en-IN" b="0" i="0">
                <a:effectLst/>
                <a:highlight>
                  <a:srgbClr val="FFFFFF"/>
                </a:highlight>
                <a:latin typeface="Söhne"/>
              </a:rPr>
              <a:t> textual data.</a:t>
            </a:r>
          </a:p>
          <a:p>
            <a:r>
              <a:rPr lang="en-IN">
                <a:highlight>
                  <a:srgbClr val="FFFFFF"/>
                </a:highlight>
                <a:latin typeface="Söhne"/>
              </a:rPr>
              <a:t>Enhance market and monitor their products</a:t>
            </a:r>
          </a:p>
          <a:p>
            <a:r>
              <a:rPr lang="en-IN">
                <a:highlight>
                  <a:srgbClr val="FFFFFF"/>
                </a:highlight>
                <a:latin typeface="Söhne"/>
              </a:rPr>
              <a:t>Better customer support and product quality</a:t>
            </a:r>
          </a:p>
          <a:p>
            <a:r>
              <a:rPr lang="en-IN">
                <a:highlight>
                  <a:srgbClr val="FFFFFF"/>
                </a:highlight>
                <a:latin typeface="Söhne"/>
              </a:rPr>
              <a:t>Marketing strategies</a:t>
            </a:r>
          </a:p>
        </p:txBody>
      </p:sp>
      <p:pic>
        <p:nvPicPr>
          <p:cNvPr id="7" name="Audio 6">
            <a:hlinkClick r:id="" action="ppaction://media"/>
            <a:extLst>
              <a:ext uri="{FF2B5EF4-FFF2-40B4-BE49-F238E27FC236}">
                <a16:creationId xmlns:a16="http://schemas.microsoft.com/office/drawing/2014/main" id="{27BBF496-1C1B-A96B-68FE-F51CAFF2ABF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3813780"/>
      </p:ext>
    </p:extLst>
  </p:cSld>
  <p:clrMapOvr>
    <a:masterClrMapping/>
  </p:clrMapOvr>
  <mc:AlternateContent xmlns:mc="http://schemas.openxmlformats.org/markup-compatibility/2006">
    <mc:Choice xmlns:p14="http://schemas.microsoft.com/office/powerpoint/2010/main" Requires="p14">
      <p:transition spd="slow" p14:dur="2000" advTm="47203"/>
    </mc:Choice>
    <mc:Fallback>
      <p:transition spd="slow" advTm="47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788713-47AB-476F-935B-5FD2B5365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F914DDC-D2A9-4C86-B057-CDBB8F17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4" y="1"/>
            <a:ext cx="1220135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9C7114-BEDD-41AE-8645-0502136A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0640" y="2743199"/>
            <a:ext cx="10556038"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581ED-8AF3-3D17-EA30-2432C5CB4BDC}"/>
              </a:ext>
            </a:extLst>
          </p:cNvPr>
          <p:cNvSpPr>
            <a:spLocks noGrp="1"/>
          </p:cNvSpPr>
          <p:nvPr>
            <p:ph type="title"/>
          </p:nvPr>
        </p:nvSpPr>
        <p:spPr>
          <a:xfrm>
            <a:off x="1447437" y="1095837"/>
            <a:ext cx="9298415" cy="1229791"/>
          </a:xfrm>
        </p:spPr>
        <p:txBody>
          <a:bodyPr>
            <a:normAutofit/>
          </a:bodyPr>
          <a:lstStyle/>
          <a:p>
            <a:r>
              <a:rPr lang="en-US" sz="4000">
                <a:latin typeface="Times New Roman"/>
                <a:cs typeface="Times New Roman"/>
              </a:rPr>
              <a:t>Literature Review</a:t>
            </a:r>
            <a:endParaRPr lang="en-IN" sz="4000">
              <a:latin typeface="Times New Roman"/>
              <a:cs typeface="Times New Roman"/>
            </a:endParaRPr>
          </a:p>
        </p:txBody>
      </p:sp>
      <p:sp>
        <p:nvSpPr>
          <p:cNvPr id="3" name="Content Placeholder 2">
            <a:extLst>
              <a:ext uri="{FF2B5EF4-FFF2-40B4-BE49-F238E27FC236}">
                <a16:creationId xmlns:a16="http://schemas.microsoft.com/office/drawing/2014/main" id="{03D5BF11-71F1-D288-BC4D-A4A0CD887190}"/>
              </a:ext>
            </a:extLst>
          </p:cNvPr>
          <p:cNvSpPr>
            <a:spLocks noGrp="1"/>
          </p:cNvSpPr>
          <p:nvPr>
            <p:ph idx="1"/>
          </p:nvPr>
        </p:nvSpPr>
        <p:spPr>
          <a:xfrm>
            <a:off x="2440737" y="3429000"/>
            <a:ext cx="8110623" cy="2743200"/>
          </a:xfrm>
        </p:spPr>
        <p:txBody>
          <a:bodyPr vert="horz" lIns="91440" tIns="45720" rIns="91440" bIns="45720" rtlCol="0" anchor="t">
            <a:normAutofit/>
          </a:bodyPr>
          <a:lstStyle/>
          <a:p>
            <a:r>
              <a:rPr lang="en-IN">
                <a:latin typeface="Times New Roman"/>
                <a:cs typeface="Times New Roman"/>
              </a:rPr>
              <a:t>Emotion Recognition by Textual Tweets Classification Using Voting Classifier (LR-SGD)</a:t>
            </a:r>
          </a:p>
          <a:p>
            <a:r>
              <a:rPr lang="en-IN" b="0" i="0">
                <a:effectLst/>
                <a:highlight>
                  <a:srgbClr val="FFFFFF"/>
                </a:highlight>
                <a:latin typeface="Times New Roman"/>
                <a:cs typeface="Times New Roman"/>
              </a:rPr>
              <a:t>Previous studies have applied sentiment analysis to diverse domains, including marketing, political analysis, and social media analytics.</a:t>
            </a:r>
          </a:p>
          <a:p>
            <a:r>
              <a:rPr lang="en-IN" b="0" i="0">
                <a:effectLst/>
                <a:highlight>
                  <a:srgbClr val="FFFFFF"/>
                </a:highlight>
                <a:latin typeface="Times New Roman"/>
                <a:cs typeface="Times New Roman"/>
              </a:rPr>
              <a:t>Wongkar and </a:t>
            </a:r>
            <a:r>
              <a:rPr lang="en-IN" b="0" i="0" err="1">
                <a:effectLst/>
                <a:highlight>
                  <a:srgbClr val="FFFFFF"/>
                </a:highlight>
                <a:latin typeface="Times New Roman"/>
                <a:cs typeface="Times New Roman"/>
              </a:rPr>
              <a:t>Angdresey</a:t>
            </a:r>
            <a:r>
              <a:rPr lang="en-IN" b="0" i="0">
                <a:effectLst/>
                <a:highlight>
                  <a:srgbClr val="FFFFFF"/>
                </a:highlight>
                <a:latin typeface="Times New Roman"/>
                <a:cs typeface="Times New Roman"/>
              </a:rPr>
              <a:t> conducted sentiment analysis using Twitter data</a:t>
            </a:r>
          </a:p>
        </p:txBody>
      </p:sp>
      <p:pic>
        <p:nvPicPr>
          <p:cNvPr id="29" name="Audio 28">
            <a:hlinkClick r:id="" action="ppaction://media"/>
            <a:extLst>
              <a:ext uri="{FF2B5EF4-FFF2-40B4-BE49-F238E27FC236}">
                <a16:creationId xmlns:a16="http://schemas.microsoft.com/office/drawing/2014/main" id="{62D2422A-EAF6-2633-3194-E287AE7FBB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22165194"/>
      </p:ext>
    </p:extLst>
  </p:cSld>
  <p:clrMapOvr>
    <a:masterClrMapping/>
  </p:clrMapOvr>
  <mc:AlternateContent xmlns:mc="http://schemas.openxmlformats.org/markup-compatibility/2006">
    <mc:Choice xmlns:p14="http://schemas.microsoft.com/office/powerpoint/2010/main" Requires="p14">
      <p:transition spd="slow" p14:dur="2000" advTm="77896"/>
    </mc:Choice>
    <mc:Fallback>
      <p:transition spd="slow" advTm="77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85DA6E-9744-43B5-B516-200B586EE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F494AD-371C-4987-843F-FA145E5B1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5537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581ED-8AF3-3D17-EA30-2432C5CB4BDC}"/>
              </a:ext>
            </a:extLst>
          </p:cNvPr>
          <p:cNvSpPr>
            <a:spLocks noGrp="1"/>
          </p:cNvSpPr>
          <p:nvPr>
            <p:ph type="title"/>
          </p:nvPr>
        </p:nvSpPr>
        <p:spPr>
          <a:xfrm>
            <a:off x="1223964" y="381000"/>
            <a:ext cx="8870770" cy="685799"/>
          </a:xfrm>
        </p:spPr>
        <p:txBody>
          <a:bodyPr>
            <a:normAutofit/>
          </a:bodyPr>
          <a:lstStyle/>
          <a:p>
            <a:r>
              <a:rPr lang="en-US" sz="2400">
                <a:latin typeface="Times New Roman"/>
                <a:cs typeface="Times New Roman"/>
              </a:rPr>
              <a:t>PRODUCT VALUE</a:t>
            </a:r>
            <a:endParaRPr lang="en-IN" sz="2400">
              <a:latin typeface="Times New Roman"/>
              <a:cs typeface="Times New Roman"/>
            </a:endParaRPr>
          </a:p>
        </p:txBody>
      </p:sp>
      <p:graphicFrame>
        <p:nvGraphicFramePr>
          <p:cNvPr id="5" name="Content Placeholder 2">
            <a:extLst>
              <a:ext uri="{FF2B5EF4-FFF2-40B4-BE49-F238E27FC236}">
                <a16:creationId xmlns:a16="http://schemas.microsoft.com/office/drawing/2014/main" id="{D9F4E070-FB84-44FC-0FDB-51B1347AF433}"/>
              </a:ext>
            </a:extLst>
          </p:cNvPr>
          <p:cNvGraphicFramePr>
            <a:graphicFrameLocks noGrp="1"/>
          </p:cNvGraphicFramePr>
          <p:nvPr>
            <p:ph idx="1"/>
            <p:extLst>
              <p:ext uri="{D42A27DB-BD31-4B8C-83A1-F6EECF244321}">
                <p14:modId xmlns:p14="http://schemas.microsoft.com/office/powerpoint/2010/main" val="1906690005"/>
              </p:ext>
            </p:extLst>
          </p:nvPr>
        </p:nvGraphicFramePr>
        <p:xfrm>
          <a:off x="616745" y="2200554"/>
          <a:ext cx="10365580" cy="40049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Audio 17">
            <a:hlinkClick r:id="" action="ppaction://media"/>
            <a:extLst>
              <a:ext uri="{FF2B5EF4-FFF2-40B4-BE49-F238E27FC236}">
                <a16:creationId xmlns:a16="http://schemas.microsoft.com/office/drawing/2014/main" id="{9FEB35F0-139F-73F3-15A4-A7DE1531DCE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73571454"/>
      </p:ext>
    </p:extLst>
  </p:cSld>
  <p:clrMapOvr>
    <a:masterClrMapping/>
  </p:clrMapOvr>
  <mc:AlternateContent xmlns:mc="http://schemas.openxmlformats.org/markup-compatibility/2006">
    <mc:Choice xmlns:p14="http://schemas.microsoft.com/office/powerpoint/2010/main" Requires="p14">
      <p:transition spd="slow" p14:dur="2000" advTm="46752"/>
    </mc:Choice>
    <mc:Fallback>
      <p:transition spd="slow" advTm="46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85DA6E-9744-43B5-B516-200B586EE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F494AD-371C-4987-843F-FA145E5B1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5537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D1D14-56EA-B6A9-14DA-A5D94F80A74C}"/>
              </a:ext>
            </a:extLst>
          </p:cNvPr>
          <p:cNvSpPr>
            <a:spLocks noGrp="1"/>
          </p:cNvSpPr>
          <p:nvPr>
            <p:ph type="title"/>
          </p:nvPr>
        </p:nvSpPr>
        <p:spPr>
          <a:xfrm>
            <a:off x="1223964" y="381000"/>
            <a:ext cx="8870770" cy="685799"/>
          </a:xfrm>
        </p:spPr>
        <p:txBody>
          <a:bodyPr>
            <a:normAutofit/>
          </a:bodyPr>
          <a:lstStyle/>
          <a:p>
            <a:r>
              <a:rPr lang="en-US" sz="2400">
                <a:latin typeface="Times New Roman"/>
                <a:cs typeface="Times New Roman"/>
              </a:rPr>
              <a:t>TECHNOLOGIES USED</a:t>
            </a:r>
            <a:endParaRPr lang="en-IN" sz="2400">
              <a:latin typeface="Times New Roman"/>
              <a:cs typeface="Times New Roman"/>
            </a:endParaRPr>
          </a:p>
        </p:txBody>
      </p:sp>
      <p:graphicFrame>
        <p:nvGraphicFramePr>
          <p:cNvPr id="5" name="Content Placeholder 2">
            <a:extLst>
              <a:ext uri="{FF2B5EF4-FFF2-40B4-BE49-F238E27FC236}">
                <a16:creationId xmlns:a16="http://schemas.microsoft.com/office/drawing/2014/main" id="{30CF0DCC-0A2C-EBFA-B428-7BCAB1748A54}"/>
              </a:ext>
            </a:extLst>
          </p:cNvPr>
          <p:cNvGraphicFramePr>
            <a:graphicFrameLocks noGrp="1"/>
          </p:cNvGraphicFramePr>
          <p:nvPr>
            <p:ph idx="1"/>
            <p:extLst>
              <p:ext uri="{D42A27DB-BD31-4B8C-83A1-F6EECF244321}">
                <p14:modId xmlns:p14="http://schemas.microsoft.com/office/powerpoint/2010/main" val="2107851504"/>
              </p:ext>
            </p:extLst>
          </p:nvPr>
        </p:nvGraphicFramePr>
        <p:xfrm>
          <a:off x="1223963" y="2048700"/>
          <a:ext cx="9758362" cy="34572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FD149361-C13F-7585-986E-950BB1E3C45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4588158"/>
      </p:ext>
    </p:extLst>
  </p:cSld>
  <p:clrMapOvr>
    <a:masterClrMapping/>
  </p:clrMapOvr>
  <mc:AlternateContent xmlns:mc="http://schemas.openxmlformats.org/markup-compatibility/2006">
    <mc:Choice xmlns:p14="http://schemas.microsoft.com/office/powerpoint/2010/main" Requires="p14">
      <p:transition spd="slow" p14:dur="2000" advTm="60885"/>
    </mc:Choice>
    <mc:Fallback>
      <p:transition spd="slow" advTm="6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85DA6E-9744-43B5-B516-200B586EE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F494AD-371C-4987-843F-FA145E5B1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5537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581ED-8AF3-3D17-EA30-2432C5CB4BDC}"/>
              </a:ext>
            </a:extLst>
          </p:cNvPr>
          <p:cNvSpPr>
            <a:spLocks noGrp="1"/>
          </p:cNvSpPr>
          <p:nvPr>
            <p:ph type="title"/>
          </p:nvPr>
        </p:nvSpPr>
        <p:spPr>
          <a:xfrm>
            <a:off x="1223964" y="381000"/>
            <a:ext cx="8870770" cy="685799"/>
          </a:xfrm>
        </p:spPr>
        <p:txBody>
          <a:bodyPr>
            <a:normAutofit/>
          </a:bodyPr>
          <a:lstStyle/>
          <a:p>
            <a:r>
              <a:rPr lang="en-US" sz="2400">
                <a:latin typeface="Times New Roman"/>
                <a:cs typeface="Times New Roman"/>
              </a:rPr>
              <a:t>METHODOLOGIES</a:t>
            </a:r>
            <a:endParaRPr lang="en-IN" sz="2400">
              <a:latin typeface="Times New Roman"/>
              <a:cs typeface="Times New Roman"/>
            </a:endParaRPr>
          </a:p>
        </p:txBody>
      </p:sp>
      <p:graphicFrame>
        <p:nvGraphicFramePr>
          <p:cNvPr id="5" name="Content Placeholder 2">
            <a:extLst>
              <a:ext uri="{FF2B5EF4-FFF2-40B4-BE49-F238E27FC236}">
                <a16:creationId xmlns:a16="http://schemas.microsoft.com/office/drawing/2014/main" id="{2DF68BC8-9698-C152-E8C0-01F9A5EE6691}"/>
              </a:ext>
            </a:extLst>
          </p:cNvPr>
          <p:cNvGraphicFramePr>
            <a:graphicFrameLocks noGrp="1"/>
          </p:cNvGraphicFramePr>
          <p:nvPr>
            <p:ph idx="1"/>
            <p:extLst>
              <p:ext uri="{D42A27DB-BD31-4B8C-83A1-F6EECF244321}">
                <p14:modId xmlns:p14="http://schemas.microsoft.com/office/powerpoint/2010/main" val="2461821209"/>
              </p:ext>
            </p:extLst>
          </p:nvPr>
        </p:nvGraphicFramePr>
        <p:xfrm>
          <a:off x="864530" y="1856845"/>
          <a:ext cx="10117795" cy="43486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Audio 13">
            <a:hlinkClick r:id="" action="ppaction://media"/>
            <a:extLst>
              <a:ext uri="{FF2B5EF4-FFF2-40B4-BE49-F238E27FC236}">
                <a16:creationId xmlns:a16="http://schemas.microsoft.com/office/drawing/2014/main" id="{B5EC4AAE-B9B0-4CC2-B3EC-BB0CB516F92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61968831"/>
      </p:ext>
    </p:extLst>
  </p:cSld>
  <p:clrMapOvr>
    <a:masterClrMapping/>
  </p:clrMapOvr>
  <mc:AlternateContent xmlns:mc="http://schemas.openxmlformats.org/markup-compatibility/2006">
    <mc:Choice xmlns:p14="http://schemas.microsoft.com/office/powerpoint/2010/main" Requires="p14">
      <p:transition spd="slow" p14:dur="2000" advTm="70104"/>
    </mc:Choice>
    <mc:Fallback>
      <p:transition spd="slow" advTm="70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7BABF-2366-3E06-8862-62675AA9BEBB}"/>
              </a:ext>
            </a:extLst>
          </p:cNvPr>
          <p:cNvSpPr>
            <a:spLocks noGrp="1"/>
          </p:cNvSpPr>
          <p:nvPr>
            <p:ph type="title"/>
          </p:nvPr>
        </p:nvSpPr>
        <p:spPr>
          <a:xfrm>
            <a:off x="602456" y="685800"/>
            <a:ext cx="10894440" cy="871538"/>
          </a:xfrm>
        </p:spPr>
        <p:txBody>
          <a:bodyPr/>
          <a:lstStyle/>
          <a:p>
            <a:r>
              <a:rPr lang="en-US">
                <a:latin typeface="Times New Roman"/>
                <a:cs typeface="Times New Roman"/>
              </a:rPr>
              <a:t>RESULTS</a:t>
            </a:r>
          </a:p>
        </p:txBody>
      </p:sp>
      <p:pic>
        <p:nvPicPr>
          <p:cNvPr id="7" name="Content Placeholder 6" descr="A screenshot of a computer&#10;&#10;Description automatically generated">
            <a:extLst>
              <a:ext uri="{FF2B5EF4-FFF2-40B4-BE49-F238E27FC236}">
                <a16:creationId xmlns:a16="http://schemas.microsoft.com/office/drawing/2014/main" id="{867AD80B-1912-896E-EBA9-D2DC77B51E7B}"/>
              </a:ext>
            </a:extLst>
          </p:cNvPr>
          <p:cNvPicPr>
            <a:picLocks noGrp="1" noChangeAspect="1"/>
          </p:cNvPicPr>
          <p:nvPr>
            <p:ph sz="half" idx="1"/>
          </p:nvPr>
        </p:nvPicPr>
        <p:blipFill>
          <a:blip r:embed="rId5"/>
          <a:stretch>
            <a:fillRect/>
          </a:stretch>
        </p:blipFill>
        <p:spPr>
          <a:xfrm>
            <a:off x="2389091" y="1561889"/>
            <a:ext cx="7399396" cy="4185972"/>
          </a:xfrm>
        </p:spPr>
      </p:pic>
      <p:pic>
        <p:nvPicPr>
          <p:cNvPr id="9" name="Audio 8">
            <a:hlinkClick r:id="" action="ppaction://media"/>
            <a:extLst>
              <a:ext uri="{FF2B5EF4-FFF2-40B4-BE49-F238E27FC236}">
                <a16:creationId xmlns:a16="http://schemas.microsoft.com/office/drawing/2014/main" id="{16BE811E-80DD-381B-5E89-D49D2CB0781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67828"/>
      </p:ext>
    </p:extLst>
  </p:cSld>
  <p:clrMapOvr>
    <a:masterClrMapping/>
  </p:clrMapOvr>
  <mc:AlternateContent xmlns:mc="http://schemas.openxmlformats.org/markup-compatibility/2006">
    <mc:Choice xmlns:p14="http://schemas.microsoft.com/office/powerpoint/2010/main" Requires="p14">
      <p:transition spd="slow" p14:dur="2000" advTm="20413"/>
    </mc:Choice>
    <mc:Fallback>
      <p:transition spd="slow" advTm="20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Encas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11</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EncaseVTI</vt:lpstr>
      <vt:lpstr>Sentiment Analysis using Data Mining Techniques</vt:lpstr>
      <vt:lpstr>Abstract</vt:lpstr>
      <vt:lpstr>INTRODUCTION</vt:lpstr>
      <vt:lpstr>WHY SENTIMENT ANALYSIS?</vt:lpstr>
      <vt:lpstr>Literature Review</vt:lpstr>
      <vt:lpstr>PRODUCT VALUE</vt:lpstr>
      <vt:lpstr>TECHNOLOGIES USED</vt:lpstr>
      <vt:lpstr>METHODOLOGIES</vt:lpstr>
      <vt:lpstr>RESULTS</vt:lpstr>
      <vt:lpstr>CONCLUSION</vt:lpstr>
      <vt:lpstr>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using Data Mining Techniques</dc:title>
  <dc:creator>bhanu k</dc:creator>
  <cp:revision>1</cp:revision>
  <dcterms:created xsi:type="dcterms:W3CDTF">2024-04-27T21:59:26Z</dcterms:created>
  <dcterms:modified xsi:type="dcterms:W3CDTF">2024-04-28T15:15:53Z</dcterms:modified>
</cp:coreProperties>
</file>